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48" r:id="rId5"/>
    <p:sldMasterId id="2147483660" r:id="rId6"/>
    <p:sldMasterId id="2147483746" r:id="rId7"/>
    <p:sldMasterId id="2147483757" r:id="rId8"/>
    <p:sldMasterId id="2147483693" r:id="rId9"/>
  </p:sldMasterIdLst>
  <p:notesMasterIdLst>
    <p:notesMasterId r:id="rId51"/>
  </p:notesMasterIdLst>
  <p:sldIdLst>
    <p:sldId id="257" r:id="rId10"/>
    <p:sldId id="259" r:id="rId11"/>
    <p:sldId id="297" r:id="rId12"/>
    <p:sldId id="263" r:id="rId13"/>
    <p:sldId id="258" r:id="rId14"/>
    <p:sldId id="260" r:id="rId15"/>
    <p:sldId id="262"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61"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D2B33-300A-4A5C-AEED-45AFE5701952}" v="229" dt="2021-03-14T13:26:52.2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4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8AFD2B33-300A-4A5C-AEED-45AFE5701952}"/>
    <pc:docChg chg="undo custSel addSld delSld modSld addMainMaster modMainMaster">
      <pc:chgData name="Pascalle Cup" userId="acdf420d-3d1b-463e-9173-44ff0cd1b36a" providerId="ADAL" clId="{8AFD2B33-300A-4A5C-AEED-45AFE5701952}" dt="2021-03-15T09:18:50.775" v="1489"/>
      <pc:docMkLst>
        <pc:docMk/>
      </pc:docMkLst>
      <pc:sldChg chg="del">
        <pc:chgData name="Pascalle Cup" userId="acdf420d-3d1b-463e-9173-44ff0cd1b36a" providerId="ADAL" clId="{8AFD2B33-300A-4A5C-AEED-45AFE5701952}" dt="2021-03-14T13:23:32.858" v="1346" actId="47"/>
        <pc:sldMkLst>
          <pc:docMk/>
          <pc:sldMk cId="2199727884" sldId="256"/>
        </pc:sldMkLst>
      </pc:sldChg>
      <pc:sldChg chg="modSp mod">
        <pc:chgData name="Pascalle Cup" userId="acdf420d-3d1b-463e-9173-44ff0cd1b36a" providerId="ADAL" clId="{8AFD2B33-300A-4A5C-AEED-45AFE5701952}" dt="2021-03-14T13:11:24.306" v="271" actId="20577"/>
        <pc:sldMkLst>
          <pc:docMk/>
          <pc:sldMk cId="4240300181" sldId="257"/>
        </pc:sldMkLst>
        <pc:spChg chg="mod">
          <ac:chgData name="Pascalle Cup" userId="acdf420d-3d1b-463e-9173-44ff0cd1b36a" providerId="ADAL" clId="{8AFD2B33-300A-4A5C-AEED-45AFE5701952}" dt="2021-03-14T13:11:24.306" v="271" actId="20577"/>
          <ac:spMkLst>
            <pc:docMk/>
            <pc:sldMk cId="4240300181" sldId="257"/>
            <ac:spMk id="2" creationId="{00000000-0000-0000-0000-000000000000}"/>
          </ac:spMkLst>
        </pc:spChg>
      </pc:sldChg>
      <pc:sldChg chg="addSp modSp mod">
        <pc:chgData name="Pascalle Cup" userId="acdf420d-3d1b-463e-9173-44ff0cd1b36a" providerId="ADAL" clId="{8AFD2B33-300A-4A5C-AEED-45AFE5701952}" dt="2021-03-15T09:14:16.478" v="1472" actId="20577"/>
        <pc:sldMkLst>
          <pc:docMk/>
          <pc:sldMk cId="23442734" sldId="259"/>
        </pc:sldMkLst>
        <pc:spChg chg="mod">
          <ac:chgData name="Pascalle Cup" userId="acdf420d-3d1b-463e-9173-44ff0cd1b36a" providerId="ADAL" clId="{8AFD2B33-300A-4A5C-AEED-45AFE5701952}" dt="2021-03-14T13:22:36.602" v="1324" actId="207"/>
          <ac:spMkLst>
            <pc:docMk/>
            <pc:sldMk cId="23442734" sldId="259"/>
            <ac:spMk id="2" creationId="{EA1C730D-26F0-4BD3-9FE6-2331DBAE2A92}"/>
          </ac:spMkLst>
        </pc:spChg>
        <pc:spChg chg="add mod">
          <ac:chgData name="Pascalle Cup" userId="acdf420d-3d1b-463e-9173-44ff0cd1b36a" providerId="ADAL" clId="{8AFD2B33-300A-4A5C-AEED-45AFE5701952}" dt="2021-03-15T09:14:06.345" v="1470" actId="1076"/>
          <ac:spMkLst>
            <pc:docMk/>
            <pc:sldMk cId="23442734" sldId="259"/>
            <ac:spMk id="3" creationId="{20FD4CDE-2F86-46FB-BBE5-A32F7D77C7ED}"/>
          </ac:spMkLst>
        </pc:spChg>
        <pc:spChg chg="mod">
          <ac:chgData name="Pascalle Cup" userId="acdf420d-3d1b-463e-9173-44ff0cd1b36a" providerId="ADAL" clId="{8AFD2B33-300A-4A5C-AEED-45AFE5701952}" dt="2021-03-15T09:14:16.478" v="1472" actId="20577"/>
          <ac:spMkLst>
            <pc:docMk/>
            <pc:sldMk cId="23442734" sldId="259"/>
            <ac:spMk id="5" creationId="{CE15B71D-3E09-40D0-BC61-9483933E355D}"/>
          </ac:spMkLst>
        </pc:spChg>
      </pc:sldChg>
      <pc:sldChg chg="addSp modSp mod modAnim">
        <pc:chgData name="Pascalle Cup" userId="acdf420d-3d1b-463e-9173-44ff0cd1b36a" providerId="ADAL" clId="{8AFD2B33-300A-4A5C-AEED-45AFE5701952}" dt="2021-03-14T13:26:52.230" v="1386"/>
        <pc:sldMkLst>
          <pc:docMk/>
          <pc:sldMk cId="1831240464" sldId="260"/>
        </pc:sldMkLst>
        <pc:spChg chg="add mod">
          <ac:chgData name="Pascalle Cup" userId="acdf420d-3d1b-463e-9173-44ff0cd1b36a" providerId="ADAL" clId="{8AFD2B33-300A-4A5C-AEED-45AFE5701952}" dt="2021-03-14T13:26:46.417" v="1385" actId="403"/>
          <ac:spMkLst>
            <pc:docMk/>
            <pc:sldMk cId="1831240464" sldId="260"/>
            <ac:spMk id="2" creationId="{0F9E210B-8FCF-47BC-B5CD-3A142AD78AB2}"/>
          </ac:spMkLst>
        </pc:spChg>
        <pc:spChg chg="mod">
          <ac:chgData name="Pascalle Cup" userId="acdf420d-3d1b-463e-9173-44ff0cd1b36a" providerId="ADAL" clId="{8AFD2B33-300A-4A5C-AEED-45AFE5701952}" dt="2021-03-14T13:01:24.640" v="27" actId="1076"/>
          <ac:spMkLst>
            <pc:docMk/>
            <pc:sldMk cId="1831240464" sldId="260"/>
            <ac:spMk id="4" creationId="{AAF24D6C-A9E6-4C5E-9F4B-D29D75B83BB2}"/>
          </ac:spMkLst>
        </pc:spChg>
        <pc:graphicFrameChg chg="add mod modGraphic">
          <ac:chgData name="Pascalle Cup" userId="acdf420d-3d1b-463e-9173-44ff0cd1b36a" providerId="ADAL" clId="{8AFD2B33-300A-4A5C-AEED-45AFE5701952}" dt="2021-03-14T13:04:34.770" v="95" actId="2711"/>
          <ac:graphicFrameMkLst>
            <pc:docMk/>
            <pc:sldMk cId="1831240464" sldId="260"/>
            <ac:graphicFrameMk id="6" creationId="{9E415A39-214B-4028-BD2A-BBFF920F431B}"/>
          </ac:graphicFrameMkLst>
        </pc:graphicFrameChg>
      </pc:sldChg>
      <pc:sldChg chg="modSp mod">
        <pc:chgData name="Pascalle Cup" userId="acdf420d-3d1b-463e-9173-44ff0cd1b36a" providerId="ADAL" clId="{8AFD2B33-300A-4A5C-AEED-45AFE5701952}" dt="2021-03-14T13:04:51.670" v="97" actId="1076"/>
        <pc:sldMkLst>
          <pc:docMk/>
          <pc:sldMk cId="2259102604" sldId="261"/>
        </pc:sldMkLst>
        <pc:spChg chg="mod">
          <ac:chgData name="Pascalle Cup" userId="acdf420d-3d1b-463e-9173-44ff0cd1b36a" providerId="ADAL" clId="{8AFD2B33-300A-4A5C-AEED-45AFE5701952}" dt="2021-03-14T13:04:48.280" v="96" actId="207"/>
          <ac:spMkLst>
            <pc:docMk/>
            <pc:sldMk cId="2259102604" sldId="261"/>
            <ac:spMk id="2" creationId="{B9CBAB72-ECCC-46BA-9800-F4957F34E5AF}"/>
          </ac:spMkLst>
        </pc:spChg>
        <pc:spChg chg="mod">
          <ac:chgData name="Pascalle Cup" userId="acdf420d-3d1b-463e-9173-44ff0cd1b36a" providerId="ADAL" clId="{8AFD2B33-300A-4A5C-AEED-45AFE5701952}" dt="2021-03-14T13:04:51.670" v="97" actId="1076"/>
          <ac:spMkLst>
            <pc:docMk/>
            <pc:sldMk cId="2259102604" sldId="261"/>
            <ac:spMk id="4" creationId="{D4676AA7-0D49-4DE5-886E-1BA23400291B}"/>
          </ac:spMkLst>
        </pc:spChg>
      </pc:sldChg>
      <pc:sldChg chg="modSp mod">
        <pc:chgData name="Pascalle Cup" userId="acdf420d-3d1b-463e-9173-44ff0cd1b36a" providerId="ADAL" clId="{8AFD2B33-300A-4A5C-AEED-45AFE5701952}" dt="2021-03-14T13:23:19.575" v="1345" actId="6549"/>
        <pc:sldMkLst>
          <pc:docMk/>
          <pc:sldMk cId="497470740" sldId="263"/>
        </pc:sldMkLst>
        <pc:graphicFrameChg chg="modGraphic">
          <ac:chgData name="Pascalle Cup" userId="acdf420d-3d1b-463e-9173-44ff0cd1b36a" providerId="ADAL" clId="{8AFD2B33-300A-4A5C-AEED-45AFE5701952}" dt="2021-03-14T13:23:19.575" v="1345" actId="6549"/>
          <ac:graphicFrameMkLst>
            <pc:docMk/>
            <pc:sldMk cId="497470740" sldId="263"/>
            <ac:graphicFrameMk id="3" creationId="{72C6C768-DFCE-4B59-B34A-B810CD938C40}"/>
          </ac:graphicFrameMkLst>
        </pc:graphicFrameChg>
      </pc:sldChg>
      <pc:sldChg chg="add">
        <pc:chgData name="Pascalle Cup" userId="acdf420d-3d1b-463e-9173-44ff0cd1b36a" providerId="ADAL" clId="{8AFD2B33-300A-4A5C-AEED-45AFE5701952}" dt="2021-03-14T13:06:51.539" v="99"/>
        <pc:sldMkLst>
          <pc:docMk/>
          <pc:sldMk cId="1723716498" sldId="264"/>
        </pc:sldMkLst>
      </pc:sldChg>
      <pc:sldChg chg="add">
        <pc:chgData name="Pascalle Cup" userId="acdf420d-3d1b-463e-9173-44ff0cd1b36a" providerId="ADAL" clId="{8AFD2B33-300A-4A5C-AEED-45AFE5701952}" dt="2021-03-14T13:06:53.822" v="101"/>
        <pc:sldMkLst>
          <pc:docMk/>
          <pc:sldMk cId="40385423" sldId="265"/>
        </pc:sldMkLst>
      </pc:sldChg>
      <pc:sldChg chg="add">
        <pc:chgData name="Pascalle Cup" userId="acdf420d-3d1b-463e-9173-44ff0cd1b36a" providerId="ADAL" clId="{8AFD2B33-300A-4A5C-AEED-45AFE5701952}" dt="2021-03-14T13:06:55.829" v="103"/>
        <pc:sldMkLst>
          <pc:docMk/>
          <pc:sldMk cId="2164165906" sldId="266"/>
        </pc:sldMkLst>
      </pc:sldChg>
      <pc:sldChg chg="add">
        <pc:chgData name="Pascalle Cup" userId="acdf420d-3d1b-463e-9173-44ff0cd1b36a" providerId="ADAL" clId="{8AFD2B33-300A-4A5C-AEED-45AFE5701952}" dt="2021-03-14T13:06:57.096" v="105"/>
        <pc:sldMkLst>
          <pc:docMk/>
          <pc:sldMk cId="3400086021" sldId="267"/>
        </pc:sldMkLst>
      </pc:sldChg>
      <pc:sldChg chg="add">
        <pc:chgData name="Pascalle Cup" userId="acdf420d-3d1b-463e-9173-44ff0cd1b36a" providerId="ADAL" clId="{8AFD2B33-300A-4A5C-AEED-45AFE5701952}" dt="2021-03-14T13:06:59.140" v="107"/>
        <pc:sldMkLst>
          <pc:docMk/>
          <pc:sldMk cId="922658314" sldId="268"/>
        </pc:sldMkLst>
      </pc:sldChg>
      <pc:sldChg chg="modSp add">
        <pc:chgData name="Pascalle Cup" userId="acdf420d-3d1b-463e-9173-44ff0cd1b36a" providerId="ADAL" clId="{8AFD2B33-300A-4A5C-AEED-45AFE5701952}" dt="2021-03-14T13:10:16.560" v="232" actId="6549"/>
        <pc:sldMkLst>
          <pc:docMk/>
          <pc:sldMk cId="3445998414" sldId="269"/>
        </pc:sldMkLst>
        <pc:spChg chg="mod">
          <ac:chgData name="Pascalle Cup" userId="acdf420d-3d1b-463e-9173-44ff0cd1b36a" providerId="ADAL" clId="{8AFD2B33-300A-4A5C-AEED-45AFE5701952}" dt="2021-03-14T13:10:16.560" v="232" actId="6549"/>
          <ac:spMkLst>
            <pc:docMk/>
            <pc:sldMk cId="3445998414" sldId="269"/>
            <ac:spMk id="2" creationId="{5341AE52-8A4E-4E1F-AB6A-35EA33690708}"/>
          </ac:spMkLst>
        </pc:spChg>
      </pc:sldChg>
      <pc:sldChg chg="add">
        <pc:chgData name="Pascalle Cup" userId="acdf420d-3d1b-463e-9173-44ff0cd1b36a" providerId="ADAL" clId="{8AFD2B33-300A-4A5C-AEED-45AFE5701952}" dt="2021-03-14T13:07:02.603" v="111"/>
        <pc:sldMkLst>
          <pc:docMk/>
          <pc:sldMk cId="1146643237" sldId="270"/>
        </pc:sldMkLst>
      </pc:sldChg>
      <pc:sldChg chg="add">
        <pc:chgData name="Pascalle Cup" userId="acdf420d-3d1b-463e-9173-44ff0cd1b36a" providerId="ADAL" clId="{8AFD2B33-300A-4A5C-AEED-45AFE5701952}" dt="2021-03-14T13:07:07.650" v="113"/>
        <pc:sldMkLst>
          <pc:docMk/>
          <pc:sldMk cId="3392685882" sldId="271"/>
        </pc:sldMkLst>
      </pc:sldChg>
      <pc:sldChg chg="add">
        <pc:chgData name="Pascalle Cup" userId="acdf420d-3d1b-463e-9173-44ff0cd1b36a" providerId="ADAL" clId="{8AFD2B33-300A-4A5C-AEED-45AFE5701952}" dt="2021-03-14T13:07:09.950" v="115"/>
        <pc:sldMkLst>
          <pc:docMk/>
          <pc:sldMk cId="1205325003" sldId="272"/>
        </pc:sldMkLst>
      </pc:sldChg>
      <pc:sldChg chg="modSp add mod">
        <pc:chgData name="Pascalle Cup" userId="acdf420d-3d1b-463e-9173-44ff0cd1b36a" providerId="ADAL" clId="{8AFD2B33-300A-4A5C-AEED-45AFE5701952}" dt="2021-03-14T13:11:01.283" v="235" actId="1076"/>
        <pc:sldMkLst>
          <pc:docMk/>
          <pc:sldMk cId="954041717" sldId="273"/>
        </pc:sldMkLst>
        <pc:spChg chg="mod">
          <ac:chgData name="Pascalle Cup" userId="acdf420d-3d1b-463e-9173-44ff0cd1b36a" providerId="ADAL" clId="{8AFD2B33-300A-4A5C-AEED-45AFE5701952}" dt="2021-03-14T13:11:01.283" v="235" actId="1076"/>
          <ac:spMkLst>
            <pc:docMk/>
            <pc:sldMk cId="954041717" sldId="273"/>
            <ac:spMk id="5" creationId="{75EBE64C-C3C1-4C46-82B3-D1FCAE35C9CA}"/>
          </ac:spMkLst>
        </pc:spChg>
      </pc:sldChg>
      <pc:sldChg chg="modSp add mod">
        <pc:chgData name="Pascalle Cup" userId="acdf420d-3d1b-463e-9173-44ff0cd1b36a" providerId="ADAL" clId="{8AFD2B33-300A-4A5C-AEED-45AFE5701952}" dt="2021-03-14T13:07:40.859" v="227" actId="6549"/>
        <pc:sldMkLst>
          <pc:docMk/>
          <pc:sldMk cId="3551661907" sldId="274"/>
        </pc:sldMkLst>
        <pc:spChg chg="mod">
          <ac:chgData name="Pascalle Cup" userId="acdf420d-3d1b-463e-9173-44ff0cd1b36a" providerId="ADAL" clId="{8AFD2B33-300A-4A5C-AEED-45AFE5701952}" dt="2021-03-14T13:07:40.859" v="227" actId="6549"/>
          <ac:spMkLst>
            <pc:docMk/>
            <pc:sldMk cId="3551661907" sldId="274"/>
            <ac:spMk id="2" creationId="{B15BA133-782A-4749-AC01-B8797CB8CD3A}"/>
          </ac:spMkLst>
        </pc:spChg>
      </pc:sldChg>
      <pc:sldChg chg="add del">
        <pc:chgData name="Pascalle Cup" userId="acdf420d-3d1b-463e-9173-44ff0cd1b36a" providerId="ADAL" clId="{8AFD2B33-300A-4A5C-AEED-45AFE5701952}" dt="2021-03-14T13:07:24.859" v="122" actId="47"/>
        <pc:sldMkLst>
          <pc:docMk/>
          <pc:sldMk cId="85605474" sldId="275"/>
        </pc:sldMkLst>
      </pc:sldChg>
      <pc:sldChg chg="addSp modSp new mod modAnim">
        <pc:chgData name="Pascalle Cup" userId="acdf420d-3d1b-463e-9173-44ff0cd1b36a" providerId="ADAL" clId="{8AFD2B33-300A-4A5C-AEED-45AFE5701952}" dt="2021-03-14T13:19:55.309" v="1101" actId="20577"/>
        <pc:sldMkLst>
          <pc:docMk/>
          <pc:sldMk cId="1998469207" sldId="275"/>
        </pc:sldMkLst>
        <pc:spChg chg="mod">
          <ac:chgData name="Pascalle Cup" userId="acdf420d-3d1b-463e-9173-44ff0cd1b36a" providerId="ADAL" clId="{8AFD2B33-300A-4A5C-AEED-45AFE5701952}" dt="2021-03-14T13:12:04.211" v="281" actId="207"/>
          <ac:spMkLst>
            <pc:docMk/>
            <pc:sldMk cId="1998469207" sldId="275"/>
            <ac:spMk id="2" creationId="{09CED6D7-C24E-4BAF-94A2-B899B5753407}"/>
          </ac:spMkLst>
        </pc:spChg>
        <pc:spChg chg="add mod">
          <ac:chgData name="Pascalle Cup" userId="acdf420d-3d1b-463e-9173-44ff0cd1b36a" providerId="ADAL" clId="{8AFD2B33-300A-4A5C-AEED-45AFE5701952}" dt="2021-03-14T13:19:55.309" v="1101" actId="20577"/>
          <ac:spMkLst>
            <pc:docMk/>
            <pc:sldMk cId="1998469207" sldId="275"/>
            <ac:spMk id="4" creationId="{0B48D2AD-7691-45C8-917E-04FF76390F3E}"/>
          </ac:spMkLst>
        </pc:spChg>
        <pc:spChg chg="add mod">
          <ac:chgData name="Pascalle Cup" userId="acdf420d-3d1b-463e-9173-44ff0cd1b36a" providerId="ADAL" clId="{8AFD2B33-300A-4A5C-AEED-45AFE5701952}" dt="2021-03-14T13:19:40.249" v="1074" actId="1076"/>
          <ac:spMkLst>
            <pc:docMk/>
            <pc:sldMk cId="1998469207" sldId="275"/>
            <ac:spMk id="6" creationId="{D1114DDA-F96A-4EE9-B339-D6E3387A4664}"/>
          </ac:spMkLst>
        </pc:spChg>
      </pc:sldChg>
      <pc:sldChg chg="addSp modSp new mod modAnim">
        <pc:chgData name="Pascalle Cup" userId="acdf420d-3d1b-463e-9173-44ff0cd1b36a" providerId="ADAL" clId="{8AFD2B33-300A-4A5C-AEED-45AFE5701952}" dt="2021-03-14T13:16:58.713" v="780"/>
        <pc:sldMkLst>
          <pc:docMk/>
          <pc:sldMk cId="3419143685" sldId="276"/>
        </pc:sldMkLst>
        <pc:spChg chg="mod">
          <ac:chgData name="Pascalle Cup" userId="acdf420d-3d1b-463e-9173-44ff0cd1b36a" providerId="ADAL" clId="{8AFD2B33-300A-4A5C-AEED-45AFE5701952}" dt="2021-03-14T13:12:14.842" v="293" actId="207"/>
          <ac:spMkLst>
            <pc:docMk/>
            <pc:sldMk cId="3419143685" sldId="276"/>
            <ac:spMk id="2" creationId="{77E33883-FAF9-447B-8FD6-D13A71D039FC}"/>
          </ac:spMkLst>
        </pc:spChg>
        <pc:spChg chg="add mod">
          <ac:chgData name="Pascalle Cup" userId="acdf420d-3d1b-463e-9173-44ff0cd1b36a" providerId="ADAL" clId="{8AFD2B33-300A-4A5C-AEED-45AFE5701952}" dt="2021-03-14T13:14:53.587" v="714" actId="1076"/>
          <ac:spMkLst>
            <pc:docMk/>
            <pc:sldMk cId="3419143685" sldId="276"/>
            <ac:spMk id="3" creationId="{438A5E98-D5A4-43D9-A4F9-14C41B35A1DA}"/>
          </ac:spMkLst>
        </pc:spChg>
        <pc:spChg chg="add mod">
          <ac:chgData name="Pascalle Cup" userId="acdf420d-3d1b-463e-9173-44ff0cd1b36a" providerId="ADAL" clId="{8AFD2B33-300A-4A5C-AEED-45AFE5701952}" dt="2021-03-14T13:16:55.962" v="779" actId="14100"/>
          <ac:spMkLst>
            <pc:docMk/>
            <pc:sldMk cId="3419143685" sldId="276"/>
            <ac:spMk id="4" creationId="{4C0129FD-3A94-4A96-8D6C-DED2DE811A62}"/>
          </ac:spMkLst>
        </pc:spChg>
      </pc:sldChg>
      <pc:sldChg chg="add">
        <pc:chgData name="Pascalle Cup" userId="acdf420d-3d1b-463e-9173-44ff0cd1b36a" providerId="ADAL" clId="{8AFD2B33-300A-4A5C-AEED-45AFE5701952}" dt="2021-03-15T09:12:09.876" v="1388"/>
        <pc:sldMkLst>
          <pc:docMk/>
          <pc:sldMk cId="4171623199" sldId="277"/>
        </pc:sldMkLst>
      </pc:sldChg>
      <pc:sldChg chg="add">
        <pc:chgData name="Pascalle Cup" userId="acdf420d-3d1b-463e-9173-44ff0cd1b36a" providerId="ADAL" clId="{8AFD2B33-300A-4A5C-AEED-45AFE5701952}" dt="2021-03-15T09:12:11.873" v="1390"/>
        <pc:sldMkLst>
          <pc:docMk/>
          <pc:sldMk cId="257299965" sldId="278"/>
        </pc:sldMkLst>
      </pc:sldChg>
      <pc:sldChg chg="add">
        <pc:chgData name="Pascalle Cup" userId="acdf420d-3d1b-463e-9173-44ff0cd1b36a" providerId="ADAL" clId="{8AFD2B33-300A-4A5C-AEED-45AFE5701952}" dt="2021-03-15T09:12:13.987" v="1392"/>
        <pc:sldMkLst>
          <pc:docMk/>
          <pc:sldMk cId="2425563100" sldId="279"/>
        </pc:sldMkLst>
      </pc:sldChg>
      <pc:sldChg chg="add">
        <pc:chgData name="Pascalle Cup" userId="acdf420d-3d1b-463e-9173-44ff0cd1b36a" providerId="ADAL" clId="{8AFD2B33-300A-4A5C-AEED-45AFE5701952}" dt="2021-03-15T09:12:16.505" v="1394"/>
        <pc:sldMkLst>
          <pc:docMk/>
          <pc:sldMk cId="1569905065" sldId="280"/>
        </pc:sldMkLst>
      </pc:sldChg>
      <pc:sldChg chg="add">
        <pc:chgData name="Pascalle Cup" userId="acdf420d-3d1b-463e-9173-44ff0cd1b36a" providerId="ADAL" clId="{8AFD2B33-300A-4A5C-AEED-45AFE5701952}" dt="2021-03-15T09:12:19.153" v="1396"/>
        <pc:sldMkLst>
          <pc:docMk/>
          <pc:sldMk cId="4144113822" sldId="281"/>
        </pc:sldMkLst>
      </pc:sldChg>
      <pc:sldChg chg="add">
        <pc:chgData name="Pascalle Cup" userId="acdf420d-3d1b-463e-9173-44ff0cd1b36a" providerId="ADAL" clId="{8AFD2B33-300A-4A5C-AEED-45AFE5701952}" dt="2021-03-15T09:12:21.984" v="1398"/>
        <pc:sldMkLst>
          <pc:docMk/>
          <pc:sldMk cId="964580338" sldId="282"/>
        </pc:sldMkLst>
      </pc:sldChg>
      <pc:sldChg chg="add">
        <pc:chgData name="Pascalle Cup" userId="acdf420d-3d1b-463e-9173-44ff0cd1b36a" providerId="ADAL" clId="{8AFD2B33-300A-4A5C-AEED-45AFE5701952}" dt="2021-03-15T09:12:25.996" v="1400"/>
        <pc:sldMkLst>
          <pc:docMk/>
          <pc:sldMk cId="704461371" sldId="283"/>
        </pc:sldMkLst>
      </pc:sldChg>
      <pc:sldChg chg="add">
        <pc:chgData name="Pascalle Cup" userId="acdf420d-3d1b-463e-9173-44ff0cd1b36a" providerId="ADAL" clId="{8AFD2B33-300A-4A5C-AEED-45AFE5701952}" dt="2021-03-15T09:12:28.142" v="1402"/>
        <pc:sldMkLst>
          <pc:docMk/>
          <pc:sldMk cId="1629620734" sldId="284"/>
        </pc:sldMkLst>
      </pc:sldChg>
      <pc:sldChg chg="add">
        <pc:chgData name="Pascalle Cup" userId="acdf420d-3d1b-463e-9173-44ff0cd1b36a" providerId="ADAL" clId="{8AFD2B33-300A-4A5C-AEED-45AFE5701952}" dt="2021-03-15T09:12:30.890" v="1404"/>
        <pc:sldMkLst>
          <pc:docMk/>
          <pc:sldMk cId="956129839" sldId="285"/>
        </pc:sldMkLst>
      </pc:sldChg>
      <pc:sldChg chg="add">
        <pc:chgData name="Pascalle Cup" userId="acdf420d-3d1b-463e-9173-44ff0cd1b36a" providerId="ADAL" clId="{8AFD2B33-300A-4A5C-AEED-45AFE5701952}" dt="2021-03-15T09:12:34.927" v="1406"/>
        <pc:sldMkLst>
          <pc:docMk/>
          <pc:sldMk cId="1181446738" sldId="286"/>
        </pc:sldMkLst>
      </pc:sldChg>
      <pc:sldChg chg="add">
        <pc:chgData name="Pascalle Cup" userId="acdf420d-3d1b-463e-9173-44ff0cd1b36a" providerId="ADAL" clId="{8AFD2B33-300A-4A5C-AEED-45AFE5701952}" dt="2021-03-15T09:12:39.198" v="1408"/>
        <pc:sldMkLst>
          <pc:docMk/>
          <pc:sldMk cId="397277954" sldId="287"/>
        </pc:sldMkLst>
      </pc:sldChg>
      <pc:sldChg chg="add">
        <pc:chgData name="Pascalle Cup" userId="acdf420d-3d1b-463e-9173-44ff0cd1b36a" providerId="ADAL" clId="{8AFD2B33-300A-4A5C-AEED-45AFE5701952}" dt="2021-03-15T09:12:41.505" v="1410"/>
        <pc:sldMkLst>
          <pc:docMk/>
          <pc:sldMk cId="2574883908" sldId="288"/>
        </pc:sldMkLst>
      </pc:sldChg>
      <pc:sldChg chg="add">
        <pc:chgData name="Pascalle Cup" userId="acdf420d-3d1b-463e-9173-44ff0cd1b36a" providerId="ADAL" clId="{8AFD2B33-300A-4A5C-AEED-45AFE5701952}" dt="2021-03-15T09:12:44.814" v="1412"/>
        <pc:sldMkLst>
          <pc:docMk/>
          <pc:sldMk cId="3185893884" sldId="289"/>
        </pc:sldMkLst>
      </pc:sldChg>
      <pc:sldChg chg="add">
        <pc:chgData name="Pascalle Cup" userId="acdf420d-3d1b-463e-9173-44ff0cd1b36a" providerId="ADAL" clId="{8AFD2B33-300A-4A5C-AEED-45AFE5701952}" dt="2021-03-15T09:12:49.132" v="1414"/>
        <pc:sldMkLst>
          <pc:docMk/>
          <pc:sldMk cId="1230021923" sldId="290"/>
        </pc:sldMkLst>
      </pc:sldChg>
      <pc:sldChg chg="add">
        <pc:chgData name="Pascalle Cup" userId="acdf420d-3d1b-463e-9173-44ff0cd1b36a" providerId="ADAL" clId="{8AFD2B33-300A-4A5C-AEED-45AFE5701952}" dt="2021-03-15T09:12:53.046" v="1416"/>
        <pc:sldMkLst>
          <pc:docMk/>
          <pc:sldMk cId="2654820713" sldId="291"/>
        </pc:sldMkLst>
      </pc:sldChg>
      <pc:sldChg chg="add">
        <pc:chgData name="Pascalle Cup" userId="acdf420d-3d1b-463e-9173-44ff0cd1b36a" providerId="ADAL" clId="{8AFD2B33-300A-4A5C-AEED-45AFE5701952}" dt="2021-03-15T09:12:55.529" v="1418"/>
        <pc:sldMkLst>
          <pc:docMk/>
          <pc:sldMk cId="617024921" sldId="292"/>
        </pc:sldMkLst>
      </pc:sldChg>
      <pc:sldChg chg="add">
        <pc:chgData name="Pascalle Cup" userId="acdf420d-3d1b-463e-9173-44ff0cd1b36a" providerId="ADAL" clId="{8AFD2B33-300A-4A5C-AEED-45AFE5701952}" dt="2021-03-15T09:12:59.010" v="1420"/>
        <pc:sldMkLst>
          <pc:docMk/>
          <pc:sldMk cId="1594988344" sldId="293"/>
        </pc:sldMkLst>
      </pc:sldChg>
      <pc:sldChg chg="add">
        <pc:chgData name="Pascalle Cup" userId="acdf420d-3d1b-463e-9173-44ff0cd1b36a" providerId="ADAL" clId="{8AFD2B33-300A-4A5C-AEED-45AFE5701952}" dt="2021-03-15T09:13:01.719" v="1422"/>
        <pc:sldMkLst>
          <pc:docMk/>
          <pc:sldMk cId="482874651" sldId="294"/>
        </pc:sldMkLst>
      </pc:sldChg>
      <pc:sldChg chg="add">
        <pc:chgData name="Pascalle Cup" userId="acdf420d-3d1b-463e-9173-44ff0cd1b36a" providerId="ADAL" clId="{8AFD2B33-300A-4A5C-AEED-45AFE5701952}" dt="2021-03-15T09:13:04.036" v="1424"/>
        <pc:sldMkLst>
          <pc:docMk/>
          <pc:sldMk cId="299073140" sldId="295"/>
        </pc:sldMkLst>
      </pc:sldChg>
      <pc:sldChg chg="add">
        <pc:chgData name="Pascalle Cup" userId="acdf420d-3d1b-463e-9173-44ff0cd1b36a" providerId="ADAL" clId="{8AFD2B33-300A-4A5C-AEED-45AFE5701952}" dt="2021-03-15T09:13:10.237" v="1426"/>
        <pc:sldMkLst>
          <pc:docMk/>
          <pc:sldMk cId="1493182989" sldId="296"/>
        </pc:sldMkLst>
      </pc:sldChg>
      <pc:sldChg chg="modSp add mod">
        <pc:chgData name="Pascalle Cup" userId="acdf420d-3d1b-463e-9173-44ff0cd1b36a" providerId="ADAL" clId="{8AFD2B33-300A-4A5C-AEED-45AFE5701952}" dt="2021-03-15T09:18:50.775" v="1489"/>
        <pc:sldMkLst>
          <pc:docMk/>
          <pc:sldMk cId="3788715575" sldId="297"/>
        </pc:sldMkLst>
        <pc:spChg chg="mod">
          <ac:chgData name="Pascalle Cup" userId="acdf420d-3d1b-463e-9173-44ff0cd1b36a" providerId="ADAL" clId="{8AFD2B33-300A-4A5C-AEED-45AFE5701952}" dt="2021-03-15T09:15:30.500" v="1486" actId="12"/>
          <ac:spMkLst>
            <pc:docMk/>
            <pc:sldMk cId="3788715575" sldId="297"/>
            <ac:spMk id="6" creationId="{4910A9D3-44B0-412E-9D51-FA1C2DD5ED39}"/>
          </ac:spMkLst>
        </pc:spChg>
        <pc:spChg chg="mod">
          <ac:chgData name="Pascalle Cup" userId="acdf420d-3d1b-463e-9173-44ff0cd1b36a" providerId="ADAL" clId="{8AFD2B33-300A-4A5C-AEED-45AFE5701952}" dt="2021-03-15T09:18:50.775" v="1489"/>
          <ac:spMkLst>
            <pc:docMk/>
            <pc:sldMk cId="3788715575" sldId="297"/>
            <ac:spMk id="10" creationId="{B5E90D55-298E-4509-878D-C4E228CD5F8E}"/>
          </ac:spMkLst>
        </pc:spChg>
        <pc:graphicFrameChg chg="modGraphic">
          <ac:chgData name="Pascalle Cup" userId="acdf420d-3d1b-463e-9173-44ff0cd1b36a" providerId="ADAL" clId="{8AFD2B33-300A-4A5C-AEED-45AFE5701952}" dt="2021-03-15T09:15:04.743" v="1478" actId="207"/>
          <ac:graphicFrameMkLst>
            <pc:docMk/>
            <pc:sldMk cId="3788715575" sldId="297"/>
            <ac:graphicFrameMk id="13" creationId="{BBD81BF5-9E86-4852-B783-21B8761DB99C}"/>
          </ac:graphicFrameMkLst>
        </pc:graphicFrameChg>
      </pc:sldChg>
      <pc:sldMasterChg chg="add addSldLayout">
        <pc:chgData name="Pascalle Cup" userId="acdf420d-3d1b-463e-9173-44ff0cd1b36a" providerId="ADAL" clId="{8AFD2B33-300A-4A5C-AEED-45AFE5701952}" dt="2021-03-15T09:13:10.237" v="1425" actId="27028"/>
        <pc:sldMasterMkLst>
          <pc:docMk/>
          <pc:sldMasterMk cId="3603613311" sldId="2147483693"/>
        </pc:sldMasterMkLst>
        <pc:sldLayoutChg chg="add">
          <pc:chgData name="Pascalle Cup" userId="acdf420d-3d1b-463e-9173-44ff0cd1b36a" providerId="ADAL" clId="{8AFD2B33-300A-4A5C-AEED-45AFE5701952}" dt="2021-03-15T09:12:30.890" v="1403" actId="27028"/>
          <pc:sldLayoutMkLst>
            <pc:docMk/>
            <pc:sldMasterMk cId="3603613311" sldId="2147483693"/>
            <pc:sldLayoutMk cId="929688551" sldId="2147483682"/>
          </pc:sldLayoutMkLst>
        </pc:sldLayoutChg>
        <pc:sldLayoutChg chg="add">
          <pc:chgData name="Pascalle Cup" userId="acdf420d-3d1b-463e-9173-44ff0cd1b36a" providerId="ADAL" clId="{8AFD2B33-300A-4A5C-AEED-45AFE5701952}" dt="2021-03-15T09:13:10.237" v="1425" actId="27028"/>
          <pc:sldLayoutMkLst>
            <pc:docMk/>
            <pc:sldMasterMk cId="3603613311" sldId="2147483693"/>
            <pc:sldLayoutMk cId="1131335707" sldId="2147483684"/>
          </pc:sldLayoutMkLst>
        </pc:sldLayoutChg>
        <pc:sldLayoutChg chg="add">
          <pc:chgData name="Pascalle Cup" userId="acdf420d-3d1b-463e-9173-44ff0cd1b36a" providerId="ADAL" clId="{8AFD2B33-300A-4A5C-AEED-45AFE5701952}" dt="2021-03-15T09:12:11.873" v="1389" actId="27028"/>
          <pc:sldLayoutMkLst>
            <pc:docMk/>
            <pc:sldMasterMk cId="3603613311" sldId="2147483693"/>
            <pc:sldLayoutMk cId="3192155607" sldId="2147483689"/>
          </pc:sldLayoutMkLst>
        </pc:sldLayoutChg>
      </pc:sldMasterChg>
      <pc:sldMasterChg chg="add addSldLayout modSldLayout">
        <pc:chgData name="Pascalle Cup" userId="acdf420d-3d1b-463e-9173-44ff0cd1b36a" providerId="ADAL" clId="{8AFD2B33-300A-4A5C-AEED-45AFE5701952}" dt="2021-03-15T09:12:09.876" v="1387" actId="27028"/>
        <pc:sldMasterMkLst>
          <pc:docMk/>
          <pc:sldMasterMk cId="1616471457" sldId="2147483746"/>
        </pc:sldMasterMkLst>
        <pc:sldLayoutChg chg="add">
          <pc:chgData name="Pascalle Cup" userId="acdf420d-3d1b-463e-9173-44ff0cd1b36a" providerId="ADAL" clId="{8AFD2B33-300A-4A5C-AEED-45AFE5701952}" dt="2021-03-14T13:07:15.151" v="118" actId="27028"/>
          <pc:sldLayoutMkLst>
            <pc:docMk/>
            <pc:sldMasterMk cId="1616471457" sldId="2147483746"/>
            <pc:sldLayoutMk cId="4272235298" sldId="2147483750"/>
          </pc:sldLayoutMkLst>
        </pc:sldLayoutChg>
        <pc:sldLayoutChg chg="add">
          <pc:chgData name="Pascalle Cup" userId="acdf420d-3d1b-463e-9173-44ff0cd1b36a" providerId="ADAL" clId="{8AFD2B33-300A-4A5C-AEED-45AFE5701952}" dt="2021-03-14T13:07:21.249" v="120" actId="27028"/>
          <pc:sldLayoutMkLst>
            <pc:docMk/>
            <pc:sldMasterMk cId="1616471457" sldId="2147483746"/>
            <pc:sldLayoutMk cId="2303343518" sldId="2147483752"/>
          </pc:sldLayoutMkLst>
        </pc:sldLayoutChg>
        <pc:sldLayoutChg chg="add replId">
          <pc:chgData name="Pascalle Cup" userId="acdf420d-3d1b-463e-9173-44ff0cd1b36a" providerId="ADAL" clId="{8AFD2B33-300A-4A5C-AEED-45AFE5701952}" dt="2021-03-15T09:12:09.876" v="1387" actId="27028"/>
          <pc:sldLayoutMkLst>
            <pc:docMk/>
            <pc:sldMasterMk cId="1616471457" sldId="2147483746"/>
            <pc:sldLayoutMk cId="1798402455" sldId="2147483758"/>
          </pc:sldLayoutMkLst>
        </pc:sldLayoutChg>
      </pc:sldMasterChg>
      <pc:sldMasterChg chg="add addSldLayout">
        <pc:chgData name="Pascalle Cup" userId="acdf420d-3d1b-463e-9173-44ff0cd1b36a" providerId="ADAL" clId="{8AFD2B33-300A-4A5C-AEED-45AFE5701952}" dt="2021-03-15T09:12:09.876" v="1387" actId="27028"/>
        <pc:sldMasterMkLst>
          <pc:docMk/>
          <pc:sldMasterMk cId="2230315761" sldId="2147483757"/>
        </pc:sldMasterMkLst>
        <pc:sldLayoutChg chg="add">
          <pc:chgData name="Pascalle Cup" userId="acdf420d-3d1b-463e-9173-44ff0cd1b36a" providerId="ADAL" clId="{8AFD2B33-300A-4A5C-AEED-45AFE5701952}" dt="2021-03-15T09:12:09.876" v="1387" actId="27028"/>
          <pc:sldLayoutMkLst>
            <pc:docMk/>
            <pc:sldMasterMk cId="2230315761" sldId="2147483757"/>
            <pc:sldLayoutMk cId="322862911" sldId="2147483753"/>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hyperlink" Target="https://www.youtube.com/watch?v=GS3Nve3I3K8" TargetMode="External"/><Relationship Id="rId5" Type="http://schemas.openxmlformats.org/officeDocument/2006/relationships/image" Target="../media/image15.sv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GS3Nve3I3K8" TargetMode="External"/><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F65DF-62CA-4FAB-B8FB-2561443C4B19}"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52FEC7F5-308A-449A-BD5B-E9F23032E06C}">
      <dgm:prSet/>
      <dgm:spPr/>
      <dgm:t>
        <a:bodyPr/>
        <a:lstStyle/>
        <a:p>
          <a:pPr>
            <a:lnSpc>
              <a:spcPct val="100000"/>
            </a:lnSpc>
          </a:pPr>
          <a:r>
            <a:rPr lang="nl-NL"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https://www.youtube.com/watch?v=GS3Nve3I3K8</a:t>
          </a:r>
          <a:r>
            <a:rPr lang="nl-NL" dirty="0">
              <a:solidFill>
                <a:schemeClr val="bg1"/>
              </a:solidFill>
            </a:rPr>
            <a:t> </a:t>
          </a:r>
          <a:endParaRPr lang="en-US" dirty="0">
            <a:solidFill>
              <a:schemeClr val="bg1"/>
            </a:solidFill>
          </a:endParaRPr>
        </a:p>
      </dgm:t>
    </dgm:pt>
    <dgm:pt modelId="{55F98775-709A-467A-AD0D-3EE58CC91240}" type="parTrans" cxnId="{28F70898-E8CF-4345-BA80-3EF81C8C0B49}">
      <dgm:prSet/>
      <dgm:spPr/>
      <dgm:t>
        <a:bodyPr/>
        <a:lstStyle/>
        <a:p>
          <a:endParaRPr lang="en-US"/>
        </a:p>
      </dgm:t>
    </dgm:pt>
    <dgm:pt modelId="{036BD543-6743-48DB-A6CA-7EE4303E938B}" type="sibTrans" cxnId="{28F70898-E8CF-4345-BA80-3EF81C8C0B49}">
      <dgm:prSet/>
      <dgm:spPr/>
      <dgm:t>
        <a:bodyPr/>
        <a:lstStyle/>
        <a:p>
          <a:endParaRPr lang="en-US"/>
        </a:p>
      </dgm:t>
    </dgm:pt>
    <dgm:pt modelId="{5162FC43-4DC0-4635-A1BA-6509C187228F}">
      <dgm:prSet custT="1"/>
      <dgm:spPr/>
      <dgm:t>
        <a:bodyPr/>
        <a:lstStyle/>
        <a:p>
          <a:pPr>
            <a:lnSpc>
              <a:spcPct val="100000"/>
            </a:lnSpc>
          </a:pPr>
          <a:r>
            <a:rPr lang="nl-NL" sz="2400" b="1" dirty="0"/>
            <a:t>Welk gedrag zou je zelf wel willen veranderen maar is moeilijk?! </a:t>
          </a:r>
          <a:endParaRPr lang="en-US" sz="2400" dirty="0"/>
        </a:p>
      </dgm:t>
    </dgm:pt>
    <dgm:pt modelId="{610CF13F-2281-4DF9-82EB-2BEB29DF5903}" type="parTrans" cxnId="{3770969F-FFB9-4E4A-B33C-A44F800F90A3}">
      <dgm:prSet/>
      <dgm:spPr/>
      <dgm:t>
        <a:bodyPr/>
        <a:lstStyle/>
        <a:p>
          <a:endParaRPr lang="en-US"/>
        </a:p>
      </dgm:t>
    </dgm:pt>
    <dgm:pt modelId="{AC6EE7BA-2E93-4F7A-8C2B-489F586B3630}" type="sibTrans" cxnId="{3770969F-FFB9-4E4A-B33C-A44F800F90A3}">
      <dgm:prSet/>
      <dgm:spPr/>
      <dgm:t>
        <a:bodyPr/>
        <a:lstStyle/>
        <a:p>
          <a:endParaRPr lang="en-US"/>
        </a:p>
      </dgm:t>
    </dgm:pt>
    <dgm:pt modelId="{BAD42C5B-0665-45B2-B47A-B08DA8A96EC1}" type="pres">
      <dgm:prSet presAssocID="{B1EF65DF-62CA-4FAB-B8FB-2561443C4B19}" presName="root" presStyleCnt="0">
        <dgm:presLayoutVars>
          <dgm:dir/>
          <dgm:resizeHandles val="exact"/>
        </dgm:presLayoutVars>
      </dgm:prSet>
      <dgm:spPr/>
    </dgm:pt>
    <dgm:pt modelId="{AFCB27A0-B616-4E8B-A842-D2C2F8672A5D}" type="pres">
      <dgm:prSet presAssocID="{52FEC7F5-308A-449A-BD5B-E9F23032E06C}" presName="compNode" presStyleCnt="0"/>
      <dgm:spPr/>
    </dgm:pt>
    <dgm:pt modelId="{D878164B-4BA9-406B-B487-874844ECFA48}" type="pres">
      <dgm:prSet presAssocID="{52FEC7F5-308A-449A-BD5B-E9F23032E06C}" presName="bgRect" presStyleLbl="bgShp" presStyleIdx="0" presStyleCnt="2"/>
      <dgm:spPr/>
    </dgm:pt>
    <dgm:pt modelId="{135DEB4C-8FC7-458E-A11A-9A6392B2C84D}" type="pres">
      <dgm:prSet presAssocID="{52FEC7F5-308A-449A-BD5B-E9F23032E06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rker"/>
        </a:ext>
      </dgm:extLst>
    </dgm:pt>
    <dgm:pt modelId="{BB0BE009-B9D3-402D-AFFC-8238B19E96E7}" type="pres">
      <dgm:prSet presAssocID="{52FEC7F5-308A-449A-BD5B-E9F23032E06C}" presName="spaceRect" presStyleCnt="0"/>
      <dgm:spPr/>
    </dgm:pt>
    <dgm:pt modelId="{78ABDA4D-C74D-4CAA-89D2-A0A6AB7A8A31}" type="pres">
      <dgm:prSet presAssocID="{52FEC7F5-308A-449A-BD5B-E9F23032E06C}" presName="parTx" presStyleLbl="revTx" presStyleIdx="0" presStyleCnt="2">
        <dgm:presLayoutVars>
          <dgm:chMax val="0"/>
          <dgm:chPref val="0"/>
        </dgm:presLayoutVars>
      </dgm:prSet>
      <dgm:spPr/>
    </dgm:pt>
    <dgm:pt modelId="{D9C26B94-7AA0-44B9-A78F-1A535DC61876}" type="pres">
      <dgm:prSet presAssocID="{036BD543-6743-48DB-A6CA-7EE4303E938B}" presName="sibTrans" presStyleCnt="0"/>
      <dgm:spPr/>
    </dgm:pt>
    <dgm:pt modelId="{6F6A5D0C-0362-48D7-B87A-3EBA9AAB19A9}" type="pres">
      <dgm:prSet presAssocID="{5162FC43-4DC0-4635-A1BA-6509C187228F}" presName="compNode" presStyleCnt="0"/>
      <dgm:spPr/>
    </dgm:pt>
    <dgm:pt modelId="{1014A88C-9ABA-40D8-96BF-4DDECEBE28DC}" type="pres">
      <dgm:prSet presAssocID="{5162FC43-4DC0-4635-A1BA-6509C187228F}" presName="bgRect" presStyleLbl="bgShp" presStyleIdx="1" presStyleCnt="2"/>
      <dgm:spPr/>
    </dgm:pt>
    <dgm:pt modelId="{A2A08D87-A6FC-4B68-B5F0-02EF0C225EA1}" type="pres">
      <dgm:prSet presAssocID="{5162FC43-4DC0-4635-A1BA-6509C187228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ead with Gears"/>
        </a:ext>
      </dgm:extLst>
    </dgm:pt>
    <dgm:pt modelId="{AAF2CD4E-62CD-47DC-9E96-C4FEDC8FE030}" type="pres">
      <dgm:prSet presAssocID="{5162FC43-4DC0-4635-A1BA-6509C187228F}" presName="spaceRect" presStyleCnt="0"/>
      <dgm:spPr/>
    </dgm:pt>
    <dgm:pt modelId="{A6B5C951-28ED-45B5-8E7E-517F8FFE125C}" type="pres">
      <dgm:prSet presAssocID="{5162FC43-4DC0-4635-A1BA-6509C187228F}" presName="parTx" presStyleLbl="revTx" presStyleIdx="1" presStyleCnt="2">
        <dgm:presLayoutVars>
          <dgm:chMax val="0"/>
          <dgm:chPref val="0"/>
        </dgm:presLayoutVars>
      </dgm:prSet>
      <dgm:spPr/>
    </dgm:pt>
  </dgm:ptLst>
  <dgm:cxnLst>
    <dgm:cxn modelId="{FBDBBF20-44C5-4CCE-8C94-D89080B06C64}" type="presOf" srcId="{B1EF65DF-62CA-4FAB-B8FB-2561443C4B19}" destId="{BAD42C5B-0665-45B2-B47A-B08DA8A96EC1}" srcOrd="0" destOrd="0" presId="urn:microsoft.com/office/officeart/2018/2/layout/IconVerticalSolidList"/>
    <dgm:cxn modelId="{8FEC2447-BC46-4C60-BC7A-8284987991DE}" type="presOf" srcId="{5162FC43-4DC0-4635-A1BA-6509C187228F}" destId="{A6B5C951-28ED-45B5-8E7E-517F8FFE125C}" srcOrd="0" destOrd="0" presId="urn:microsoft.com/office/officeart/2018/2/layout/IconVerticalSolidList"/>
    <dgm:cxn modelId="{28F70898-E8CF-4345-BA80-3EF81C8C0B49}" srcId="{B1EF65DF-62CA-4FAB-B8FB-2561443C4B19}" destId="{52FEC7F5-308A-449A-BD5B-E9F23032E06C}" srcOrd="0" destOrd="0" parTransId="{55F98775-709A-467A-AD0D-3EE58CC91240}" sibTransId="{036BD543-6743-48DB-A6CA-7EE4303E938B}"/>
    <dgm:cxn modelId="{3770969F-FFB9-4E4A-B33C-A44F800F90A3}" srcId="{B1EF65DF-62CA-4FAB-B8FB-2561443C4B19}" destId="{5162FC43-4DC0-4635-A1BA-6509C187228F}" srcOrd="1" destOrd="0" parTransId="{610CF13F-2281-4DF9-82EB-2BEB29DF5903}" sibTransId="{AC6EE7BA-2E93-4F7A-8C2B-489F586B3630}"/>
    <dgm:cxn modelId="{60A0F6D4-640C-43D8-8B88-81CED45A0A95}" type="presOf" srcId="{52FEC7F5-308A-449A-BD5B-E9F23032E06C}" destId="{78ABDA4D-C74D-4CAA-89D2-A0A6AB7A8A31}" srcOrd="0" destOrd="0" presId="urn:microsoft.com/office/officeart/2018/2/layout/IconVerticalSolidList"/>
    <dgm:cxn modelId="{F166A9DF-9958-4851-AA22-74293543CCE3}" type="presParOf" srcId="{BAD42C5B-0665-45B2-B47A-B08DA8A96EC1}" destId="{AFCB27A0-B616-4E8B-A842-D2C2F8672A5D}" srcOrd="0" destOrd="0" presId="urn:microsoft.com/office/officeart/2018/2/layout/IconVerticalSolidList"/>
    <dgm:cxn modelId="{2F25CFD9-0673-476E-AA6D-B59903FBD91D}" type="presParOf" srcId="{AFCB27A0-B616-4E8B-A842-D2C2F8672A5D}" destId="{D878164B-4BA9-406B-B487-874844ECFA48}" srcOrd="0" destOrd="0" presId="urn:microsoft.com/office/officeart/2018/2/layout/IconVerticalSolidList"/>
    <dgm:cxn modelId="{F4AEE804-5F22-4936-AF97-48E499E02265}" type="presParOf" srcId="{AFCB27A0-B616-4E8B-A842-D2C2F8672A5D}" destId="{135DEB4C-8FC7-458E-A11A-9A6392B2C84D}" srcOrd="1" destOrd="0" presId="urn:microsoft.com/office/officeart/2018/2/layout/IconVerticalSolidList"/>
    <dgm:cxn modelId="{B4A2DB60-B1D2-4269-8ED2-B2172634A677}" type="presParOf" srcId="{AFCB27A0-B616-4E8B-A842-D2C2F8672A5D}" destId="{BB0BE009-B9D3-402D-AFFC-8238B19E96E7}" srcOrd="2" destOrd="0" presId="urn:microsoft.com/office/officeart/2018/2/layout/IconVerticalSolidList"/>
    <dgm:cxn modelId="{3508DA4F-54EB-4819-A18E-3824D5F81C9C}" type="presParOf" srcId="{AFCB27A0-B616-4E8B-A842-D2C2F8672A5D}" destId="{78ABDA4D-C74D-4CAA-89D2-A0A6AB7A8A31}" srcOrd="3" destOrd="0" presId="urn:microsoft.com/office/officeart/2018/2/layout/IconVerticalSolidList"/>
    <dgm:cxn modelId="{AE82772B-A8A9-4FA2-B00A-E4EF56081BB3}" type="presParOf" srcId="{BAD42C5B-0665-45B2-B47A-B08DA8A96EC1}" destId="{D9C26B94-7AA0-44B9-A78F-1A535DC61876}" srcOrd="1" destOrd="0" presId="urn:microsoft.com/office/officeart/2018/2/layout/IconVerticalSolidList"/>
    <dgm:cxn modelId="{78A527DB-E06D-4735-A60F-C809AE9406AD}" type="presParOf" srcId="{BAD42C5B-0665-45B2-B47A-B08DA8A96EC1}" destId="{6F6A5D0C-0362-48D7-B87A-3EBA9AAB19A9}" srcOrd="2" destOrd="0" presId="urn:microsoft.com/office/officeart/2018/2/layout/IconVerticalSolidList"/>
    <dgm:cxn modelId="{1861B225-5E61-4E48-8F0F-238E2D19D778}" type="presParOf" srcId="{6F6A5D0C-0362-48D7-B87A-3EBA9AAB19A9}" destId="{1014A88C-9ABA-40D8-96BF-4DDECEBE28DC}" srcOrd="0" destOrd="0" presId="urn:microsoft.com/office/officeart/2018/2/layout/IconVerticalSolidList"/>
    <dgm:cxn modelId="{C59B81AC-89B2-4D72-B863-739F48AC4ACD}" type="presParOf" srcId="{6F6A5D0C-0362-48D7-B87A-3EBA9AAB19A9}" destId="{A2A08D87-A6FC-4B68-B5F0-02EF0C225EA1}" srcOrd="1" destOrd="0" presId="urn:microsoft.com/office/officeart/2018/2/layout/IconVerticalSolidList"/>
    <dgm:cxn modelId="{6A3E7E93-0228-4C5F-A5C2-B21CFB2090DE}" type="presParOf" srcId="{6F6A5D0C-0362-48D7-B87A-3EBA9AAB19A9}" destId="{AAF2CD4E-62CD-47DC-9E96-C4FEDC8FE030}" srcOrd="2" destOrd="0" presId="urn:microsoft.com/office/officeart/2018/2/layout/IconVerticalSolidList"/>
    <dgm:cxn modelId="{17F3B102-23B6-4372-8918-FB362D648DF9}" type="presParOf" srcId="{6F6A5D0C-0362-48D7-B87A-3EBA9AAB19A9}" destId="{A6B5C951-28ED-45B5-8E7E-517F8FFE12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7880D-DAE6-4432-B3C8-3953E3C167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nl-NL"/>
        </a:p>
      </dgm:t>
    </dgm:pt>
    <dgm:pt modelId="{90BFAB32-09A4-486E-A5F4-E049CEDB6C6F}">
      <dgm:prSet phldrT="[Tekst]"/>
      <dgm:spPr/>
    </dgm:pt>
    <dgm:pt modelId="{964E9711-11FA-4551-9A83-7F7DBDF89F0B}" type="parTrans" cxnId="{AD062116-6F33-49A4-B1AA-B2CCF0548439}">
      <dgm:prSet/>
      <dgm:spPr/>
      <dgm:t>
        <a:bodyPr/>
        <a:lstStyle/>
        <a:p>
          <a:endParaRPr lang="nl-NL"/>
        </a:p>
      </dgm:t>
    </dgm:pt>
    <dgm:pt modelId="{D942B8BD-7308-4D73-89C1-6BF7F82C6D5B}" type="sibTrans" cxnId="{AD062116-6F33-49A4-B1AA-B2CCF0548439}">
      <dgm:prSet/>
      <dgm:spPr/>
      <dgm:t>
        <a:bodyPr/>
        <a:lstStyle/>
        <a:p>
          <a:endParaRPr lang="nl-NL"/>
        </a:p>
      </dgm:t>
    </dgm:pt>
    <dgm:pt modelId="{FD992E3F-97BD-418B-8ACC-779EF0E92D36}">
      <dgm:prSet phldrT="[Tekst]" phldr="1"/>
      <dgm:spPr/>
      <dgm:t>
        <a:bodyPr/>
        <a:lstStyle/>
        <a:p>
          <a:pPr>
            <a:lnSpc>
              <a:spcPct val="100000"/>
            </a:lnSpc>
          </a:pPr>
          <a:endParaRPr lang="nl-NL"/>
        </a:p>
      </dgm:t>
    </dgm:pt>
    <dgm:pt modelId="{9564BB02-016E-41C2-927A-5780D8D86182}" type="parTrans" cxnId="{F49CDEFF-2613-45D0-8D4E-06E2FC580F2D}">
      <dgm:prSet/>
      <dgm:spPr/>
      <dgm:t>
        <a:bodyPr/>
        <a:lstStyle/>
        <a:p>
          <a:endParaRPr lang="nl-NL"/>
        </a:p>
      </dgm:t>
    </dgm:pt>
    <dgm:pt modelId="{A4AF9052-89CF-456A-9D81-85408D0BFE23}" type="sibTrans" cxnId="{F49CDEFF-2613-45D0-8D4E-06E2FC580F2D}">
      <dgm:prSet/>
      <dgm:spPr/>
      <dgm:t>
        <a:bodyPr/>
        <a:lstStyle/>
        <a:p>
          <a:endParaRPr lang="nl-NL"/>
        </a:p>
      </dgm:t>
    </dgm:pt>
    <dgm:pt modelId="{5013A666-18A9-4603-A8DC-EAB60B758B94}">
      <dgm:prSet/>
      <dgm:spPr/>
      <dgm:t>
        <a:bodyPr/>
        <a:lstStyle/>
        <a:p>
          <a:pPr>
            <a:lnSpc>
              <a:spcPct val="100000"/>
            </a:lnSpc>
          </a:pPr>
          <a:r>
            <a:rPr lang="nl-NL"/>
            <a:t>Bespreek met je groepsleden welke van beide theorieën je gaat gebruiken; met je team of met je community.</a:t>
          </a:r>
          <a:endParaRPr lang="nl-NL" dirty="0"/>
        </a:p>
      </dgm:t>
    </dgm:pt>
    <dgm:pt modelId="{22DB1C18-C1B2-42E8-8325-FCF35371B4B0}" type="parTrans" cxnId="{D314A577-A496-4C1D-8408-F3398B3B6888}">
      <dgm:prSet/>
      <dgm:spPr/>
      <dgm:t>
        <a:bodyPr/>
        <a:lstStyle/>
        <a:p>
          <a:endParaRPr lang="nl-NL"/>
        </a:p>
      </dgm:t>
    </dgm:pt>
    <dgm:pt modelId="{BD6F168D-4E85-4538-B3F6-4EA253C6083E}" type="sibTrans" cxnId="{D314A577-A496-4C1D-8408-F3398B3B6888}">
      <dgm:prSet/>
      <dgm:spPr/>
      <dgm:t>
        <a:bodyPr/>
        <a:lstStyle/>
        <a:p>
          <a:endParaRPr lang="nl-NL"/>
        </a:p>
      </dgm:t>
    </dgm:pt>
    <dgm:pt modelId="{C727DEC4-0D60-46EE-8957-8872245E5553}">
      <dgm:prSet/>
      <dgm:spPr/>
      <dgm:t>
        <a:bodyPr/>
        <a:lstStyle/>
        <a:p>
          <a:pPr>
            <a:lnSpc>
              <a:spcPct val="100000"/>
            </a:lnSpc>
          </a:pPr>
          <a:r>
            <a:rPr lang="nl-NL" dirty="0"/>
            <a:t>Welk gedrag wil je beïnvloeden?</a:t>
          </a:r>
        </a:p>
      </dgm:t>
    </dgm:pt>
    <dgm:pt modelId="{E0FBFCD9-E134-4FAF-9354-D4F356F10893}" type="parTrans" cxnId="{3B6C3AB5-28CA-4B41-AACC-504BA164C4A7}">
      <dgm:prSet/>
      <dgm:spPr/>
      <dgm:t>
        <a:bodyPr/>
        <a:lstStyle/>
        <a:p>
          <a:endParaRPr lang="nl-NL"/>
        </a:p>
      </dgm:t>
    </dgm:pt>
    <dgm:pt modelId="{7EB3353F-681A-482B-B961-02245A2FC8D6}" type="sibTrans" cxnId="{3B6C3AB5-28CA-4B41-AACC-504BA164C4A7}">
      <dgm:prSet/>
      <dgm:spPr/>
      <dgm:t>
        <a:bodyPr/>
        <a:lstStyle/>
        <a:p>
          <a:endParaRPr lang="nl-NL"/>
        </a:p>
      </dgm:t>
    </dgm:pt>
    <dgm:pt modelId="{83E80F50-0383-4CA0-BEBB-FAF249AF876A}">
      <dgm:prSet/>
      <dgm:spPr/>
      <dgm:t>
        <a:bodyPr/>
        <a:lstStyle/>
        <a:p>
          <a:pPr>
            <a:lnSpc>
              <a:spcPct val="100000"/>
            </a:lnSpc>
          </a:pPr>
          <a:r>
            <a:rPr lang="nl-NL"/>
            <a:t>Welk gedrag wil je graag zien daarna?</a:t>
          </a:r>
          <a:endParaRPr lang="nl-NL" dirty="0"/>
        </a:p>
      </dgm:t>
    </dgm:pt>
    <dgm:pt modelId="{0A50435C-9F3D-4B02-B8D7-0EF8072DC265}" type="parTrans" cxnId="{354ABD7B-CEA9-4E24-9BDD-BDB28F65AB9E}">
      <dgm:prSet/>
      <dgm:spPr/>
      <dgm:t>
        <a:bodyPr/>
        <a:lstStyle/>
        <a:p>
          <a:endParaRPr lang="nl-NL"/>
        </a:p>
      </dgm:t>
    </dgm:pt>
    <dgm:pt modelId="{F1BB78A3-0112-46B5-9409-70C9EC2DFA6B}" type="sibTrans" cxnId="{354ABD7B-CEA9-4E24-9BDD-BDB28F65AB9E}">
      <dgm:prSet/>
      <dgm:spPr/>
      <dgm:t>
        <a:bodyPr/>
        <a:lstStyle/>
        <a:p>
          <a:endParaRPr lang="nl-NL"/>
        </a:p>
      </dgm:t>
    </dgm:pt>
    <dgm:pt modelId="{D4754829-AFBC-4AC2-B6EA-DEC89BF98CAB}">
      <dgm:prSet/>
      <dgm:spPr/>
      <dgm:t>
        <a:bodyPr/>
        <a:lstStyle/>
        <a:p>
          <a:pPr>
            <a:lnSpc>
              <a:spcPct val="100000"/>
            </a:lnSpc>
          </a:pPr>
          <a:r>
            <a:rPr lang="nl-NL"/>
            <a:t>Hoe ga je dat aanpakken?</a:t>
          </a:r>
          <a:endParaRPr lang="nl-NL" dirty="0"/>
        </a:p>
      </dgm:t>
    </dgm:pt>
    <dgm:pt modelId="{69787789-7E5D-46D0-8EF8-AAB17340604E}" type="parTrans" cxnId="{C42EF80B-724A-40DC-BD27-2F0DA4785BEE}">
      <dgm:prSet/>
      <dgm:spPr/>
      <dgm:t>
        <a:bodyPr/>
        <a:lstStyle/>
        <a:p>
          <a:endParaRPr lang="nl-NL"/>
        </a:p>
      </dgm:t>
    </dgm:pt>
    <dgm:pt modelId="{671489DC-6C5C-4077-BB1E-E5FF4AA442C2}" type="sibTrans" cxnId="{C42EF80B-724A-40DC-BD27-2F0DA4785BEE}">
      <dgm:prSet/>
      <dgm:spPr/>
      <dgm:t>
        <a:bodyPr/>
        <a:lstStyle/>
        <a:p>
          <a:endParaRPr lang="nl-NL"/>
        </a:p>
      </dgm:t>
    </dgm:pt>
    <dgm:pt modelId="{6141E3C0-3B78-445B-8187-636B7F6DA3E1}">
      <dgm:prSet/>
      <dgm:spPr/>
      <dgm:t>
        <a:bodyPr/>
        <a:lstStyle/>
        <a:p>
          <a:pPr>
            <a:lnSpc>
              <a:spcPct val="100000"/>
            </a:lnSpc>
          </a:pPr>
          <a:r>
            <a:rPr lang="nl-NL" dirty="0"/>
            <a:t>Hoe pas je de gekozen theorie toe?</a:t>
          </a:r>
        </a:p>
      </dgm:t>
    </dgm:pt>
    <dgm:pt modelId="{F89BB07E-55D5-4364-A63D-37F76E6D8734}" type="parTrans" cxnId="{A1D707E4-9AB0-40FD-B2F7-7AF048134959}">
      <dgm:prSet/>
      <dgm:spPr/>
      <dgm:t>
        <a:bodyPr/>
        <a:lstStyle/>
        <a:p>
          <a:endParaRPr lang="nl-NL"/>
        </a:p>
      </dgm:t>
    </dgm:pt>
    <dgm:pt modelId="{061337EA-1727-46EB-9352-A584F661854C}" type="sibTrans" cxnId="{A1D707E4-9AB0-40FD-B2F7-7AF048134959}">
      <dgm:prSet/>
      <dgm:spPr/>
      <dgm:t>
        <a:bodyPr/>
        <a:lstStyle/>
        <a:p>
          <a:endParaRPr lang="nl-NL"/>
        </a:p>
      </dgm:t>
    </dgm:pt>
    <dgm:pt modelId="{6F5A3550-26AA-48AE-B9F5-45F307925477}">
      <dgm:prSet/>
      <dgm:spPr/>
      <dgm:t>
        <a:bodyPr/>
        <a:lstStyle/>
        <a:p>
          <a:pPr>
            <a:lnSpc>
              <a:spcPct val="100000"/>
            </a:lnSpc>
          </a:pPr>
          <a:endParaRPr lang="nl-NL" dirty="0"/>
        </a:p>
      </dgm:t>
    </dgm:pt>
    <dgm:pt modelId="{35211DAB-CC31-4CB4-909B-97806843DFAB}" type="parTrans" cxnId="{8E607E69-B534-460E-BA59-68079292386C}">
      <dgm:prSet/>
      <dgm:spPr/>
      <dgm:t>
        <a:bodyPr/>
        <a:lstStyle/>
        <a:p>
          <a:endParaRPr lang="nl-NL"/>
        </a:p>
      </dgm:t>
    </dgm:pt>
    <dgm:pt modelId="{29046499-9D42-4650-9606-44557CB68D7D}" type="sibTrans" cxnId="{8E607E69-B534-460E-BA59-68079292386C}">
      <dgm:prSet/>
      <dgm:spPr/>
      <dgm:t>
        <a:bodyPr/>
        <a:lstStyle/>
        <a:p>
          <a:endParaRPr lang="nl-NL"/>
        </a:p>
      </dgm:t>
    </dgm:pt>
    <dgm:pt modelId="{3B66D98D-E883-4480-A3BA-BEE29D090B15}" type="pres">
      <dgm:prSet presAssocID="{0DA7880D-DAE6-4432-B3C8-3953E3C167D2}" presName="outerComposite" presStyleCnt="0">
        <dgm:presLayoutVars>
          <dgm:chMax val="5"/>
          <dgm:dir/>
          <dgm:resizeHandles val="exact"/>
        </dgm:presLayoutVars>
      </dgm:prSet>
      <dgm:spPr/>
    </dgm:pt>
    <dgm:pt modelId="{CC3E41F3-A19F-4FBE-998F-4DD6894728A6}" type="pres">
      <dgm:prSet presAssocID="{0DA7880D-DAE6-4432-B3C8-3953E3C167D2}" presName="dummyMaxCanvas" presStyleCnt="0">
        <dgm:presLayoutVars/>
      </dgm:prSet>
      <dgm:spPr/>
    </dgm:pt>
    <dgm:pt modelId="{79F09D07-81C8-47AD-8F2C-7443811E31EF}" type="pres">
      <dgm:prSet presAssocID="{0DA7880D-DAE6-4432-B3C8-3953E3C167D2}" presName="FiveNodes_1" presStyleLbl="node1" presStyleIdx="0" presStyleCnt="5">
        <dgm:presLayoutVars>
          <dgm:bulletEnabled val="1"/>
        </dgm:presLayoutVars>
      </dgm:prSet>
      <dgm:spPr/>
    </dgm:pt>
    <dgm:pt modelId="{033A712C-8840-4905-A0B7-5A1C8957B3EB}" type="pres">
      <dgm:prSet presAssocID="{0DA7880D-DAE6-4432-B3C8-3953E3C167D2}" presName="FiveNodes_2" presStyleLbl="node1" presStyleIdx="1" presStyleCnt="5">
        <dgm:presLayoutVars>
          <dgm:bulletEnabled val="1"/>
        </dgm:presLayoutVars>
      </dgm:prSet>
      <dgm:spPr/>
    </dgm:pt>
    <dgm:pt modelId="{44E9EB3A-6A1D-425B-AE16-FEA7E2AFCA85}" type="pres">
      <dgm:prSet presAssocID="{0DA7880D-DAE6-4432-B3C8-3953E3C167D2}" presName="FiveNodes_3" presStyleLbl="node1" presStyleIdx="2" presStyleCnt="5">
        <dgm:presLayoutVars>
          <dgm:bulletEnabled val="1"/>
        </dgm:presLayoutVars>
      </dgm:prSet>
      <dgm:spPr/>
    </dgm:pt>
    <dgm:pt modelId="{5735F074-D655-4AD1-AF68-7827CAB19481}" type="pres">
      <dgm:prSet presAssocID="{0DA7880D-DAE6-4432-B3C8-3953E3C167D2}" presName="FiveNodes_4" presStyleLbl="node1" presStyleIdx="3" presStyleCnt="5">
        <dgm:presLayoutVars>
          <dgm:bulletEnabled val="1"/>
        </dgm:presLayoutVars>
      </dgm:prSet>
      <dgm:spPr/>
    </dgm:pt>
    <dgm:pt modelId="{FDA7032D-8CD7-4601-A3F2-67CA3C6DD5EA}" type="pres">
      <dgm:prSet presAssocID="{0DA7880D-DAE6-4432-B3C8-3953E3C167D2}" presName="FiveNodes_5" presStyleLbl="node1" presStyleIdx="4" presStyleCnt="5">
        <dgm:presLayoutVars>
          <dgm:bulletEnabled val="1"/>
        </dgm:presLayoutVars>
      </dgm:prSet>
      <dgm:spPr/>
    </dgm:pt>
    <dgm:pt modelId="{FFB903A1-4E38-497E-99AB-CFA055070E88}" type="pres">
      <dgm:prSet presAssocID="{0DA7880D-DAE6-4432-B3C8-3953E3C167D2}" presName="FiveConn_1-2" presStyleLbl="fgAccFollowNode1" presStyleIdx="0" presStyleCnt="4">
        <dgm:presLayoutVars>
          <dgm:bulletEnabled val="1"/>
        </dgm:presLayoutVars>
      </dgm:prSet>
      <dgm:spPr/>
    </dgm:pt>
    <dgm:pt modelId="{D48B9CAB-BDA8-4404-BC11-C8A85BC4437E}" type="pres">
      <dgm:prSet presAssocID="{0DA7880D-DAE6-4432-B3C8-3953E3C167D2}" presName="FiveConn_2-3" presStyleLbl="fgAccFollowNode1" presStyleIdx="1" presStyleCnt="4">
        <dgm:presLayoutVars>
          <dgm:bulletEnabled val="1"/>
        </dgm:presLayoutVars>
      </dgm:prSet>
      <dgm:spPr/>
    </dgm:pt>
    <dgm:pt modelId="{F77D4F9B-ED2E-4683-98D9-18027CDCDC36}" type="pres">
      <dgm:prSet presAssocID="{0DA7880D-DAE6-4432-B3C8-3953E3C167D2}" presName="FiveConn_3-4" presStyleLbl="fgAccFollowNode1" presStyleIdx="2" presStyleCnt="4">
        <dgm:presLayoutVars>
          <dgm:bulletEnabled val="1"/>
        </dgm:presLayoutVars>
      </dgm:prSet>
      <dgm:spPr/>
    </dgm:pt>
    <dgm:pt modelId="{1AA3FF0F-A73B-4856-BA51-DD3215A0F3D8}" type="pres">
      <dgm:prSet presAssocID="{0DA7880D-DAE6-4432-B3C8-3953E3C167D2}" presName="FiveConn_4-5" presStyleLbl="fgAccFollowNode1" presStyleIdx="3" presStyleCnt="4">
        <dgm:presLayoutVars>
          <dgm:bulletEnabled val="1"/>
        </dgm:presLayoutVars>
      </dgm:prSet>
      <dgm:spPr/>
    </dgm:pt>
    <dgm:pt modelId="{E3384409-22D8-42D7-AFC2-37009D49D89D}" type="pres">
      <dgm:prSet presAssocID="{0DA7880D-DAE6-4432-B3C8-3953E3C167D2}" presName="FiveNodes_1_text" presStyleLbl="node1" presStyleIdx="4" presStyleCnt="5">
        <dgm:presLayoutVars>
          <dgm:bulletEnabled val="1"/>
        </dgm:presLayoutVars>
      </dgm:prSet>
      <dgm:spPr/>
    </dgm:pt>
    <dgm:pt modelId="{32F7AAD8-6581-4096-B035-C8764B756655}" type="pres">
      <dgm:prSet presAssocID="{0DA7880D-DAE6-4432-B3C8-3953E3C167D2}" presName="FiveNodes_2_text" presStyleLbl="node1" presStyleIdx="4" presStyleCnt="5">
        <dgm:presLayoutVars>
          <dgm:bulletEnabled val="1"/>
        </dgm:presLayoutVars>
      </dgm:prSet>
      <dgm:spPr/>
    </dgm:pt>
    <dgm:pt modelId="{041E76D8-44E7-4892-B934-C960B190FCF3}" type="pres">
      <dgm:prSet presAssocID="{0DA7880D-DAE6-4432-B3C8-3953E3C167D2}" presName="FiveNodes_3_text" presStyleLbl="node1" presStyleIdx="4" presStyleCnt="5">
        <dgm:presLayoutVars>
          <dgm:bulletEnabled val="1"/>
        </dgm:presLayoutVars>
      </dgm:prSet>
      <dgm:spPr/>
    </dgm:pt>
    <dgm:pt modelId="{42AE5020-329D-4345-8BD9-6CB9D7D04C8B}" type="pres">
      <dgm:prSet presAssocID="{0DA7880D-DAE6-4432-B3C8-3953E3C167D2}" presName="FiveNodes_4_text" presStyleLbl="node1" presStyleIdx="4" presStyleCnt="5">
        <dgm:presLayoutVars>
          <dgm:bulletEnabled val="1"/>
        </dgm:presLayoutVars>
      </dgm:prSet>
      <dgm:spPr/>
    </dgm:pt>
    <dgm:pt modelId="{30FA31DF-1D06-4AA5-BB4D-B066B733F6F8}" type="pres">
      <dgm:prSet presAssocID="{0DA7880D-DAE6-4432-B3C8-3953E3C167D2}" presName="FiveNodes_5_text" presStyleLbl="node1" presStyleIdx="4" presStyleCnt="5">
        <dgm:presLayoutVars>
          <dgm:bulletEnabled val="1"/>
        </dgm:presLayoutVars>
      </dgm:prSet>
      <dgm:spPr/>
    </dgm:pt>
  </dgm:ptLst>
  <dgm:cxnLst>
    <dgm:cxn modelId="{51D49F01-914C-43F8-911F-A18043A3E7A6}" type="presOf" srcId="{F1BB78A3-0112-46B5-9409-70C9EC2DFA6B}" destId="{F77D4F9B-ED2E-4683-98D9-18027CDCDC36}" srcOrd="0" destOrd="0" presId="urn:microsoft.com/office/officeart/2005/8/layout/vProcess5"/>
    <dgm:cxn modelId="{C42EF80B-724A-40DC-BD27-2F0DA4785BEE}" srcId="{0DA7880D-DAE6-4432-B3C8-3953E3C167D2}" destId="{D4754829-AFBC-4AC2-B6EA-DEC89BF98CAB}" srcOrd="3" destOrd="0" parTransId="{69787789-7E5D-46D0-8EF8-AAB17340604E}" sibTransId="{671489DC-6C5C-4077-BB1E-E5FF4AA442C2}"/>
    <dgm:cxn modelId="{AD062116-6F33-49A4-B1AA-B2CCF0548439}" srcId="{0DA7880D-DAE6-4432-B3C8-3953E3C167D2}" destId="{90BFAB32-09A4-486E-A5F4-E049CEDB6C6F}" srcOrd="5" destOrd="0" parTransId="{964E9711-11FA-4551-9A83-7F7DBDF89F0B}" sibTransId="{D942B8BD-7308-4D73-89C1-6BF7F82C6D5B}"/>
    <dgm:cxn modelId="{98671917-4F85-42D9-8EA3-7AF32DACA577}" type="presOf" srcId="{C727DEC4-0D60-46EE-8957-8872245E5553}" destId="{033A712C-8840-4905-A0B7-5A1C8957B3EB}" srcOrd="0" destOrd="0" presId="urn:microsoft.com/office/officeart/2005/8/layout/vProcess5"/>
    <dgm:cxn modelId="{027E391B-62E4-4FA4-A9FA-D98CABDEC130}" type="presOf" srcId="{7EB3353F-681A-482B-B961-02245A2FC8D6}" destId="{D48B9CAB-BDA8-4404-BC11-C8A85BC4437E}" srcOrd="0" destOrd="0" presId="urn:microsoft.com/office/officeart/2005/8/layout/vProcess5"/>
    <dgm:cxn modelId="{0498F01E-19F9-4A62-A675-37A647D0787E}" type="presOf" srcId="{5013A666-18A9-4603-A8DC-EAB60B758B94}" destId="{E3384409-22D8-42D7-AFC2-37009D49D89D}" srcOrd="1" destOrd="0" presId="urn:microsoft.com/office/officeart/2005/8/layout/vProcess5"/>
    <dgm:cxn modelId="{ACE6392E-1B9C-40A0-95D3-8F3C6AAB54F6}" type="presOf" srcId="{BD6F168D-4E85-4538-B3F6-4EA253C6083E}" destId="{FFB903A1-4E38-497E-99AB-CFA055070E88}" srcOrd="0" destOrd="0" presId="urn:microsoft.com/office/officeart/2005/8/layout/vProcess5"/>
    <dgm:cxn modelId="{1EFFE53C-E782-45FD-B400-FF01F8A58950}" type="presOf" srcId="{D4754829-AFBC-4AC2-B6EA-DEC89BF98CAB}" destId="{42AE5020-329D-4345-8BD9-6CB9D7D04C8B}" srcOrd="1" destOrd="0" presId="urn:microsoft.com/office/officeart/2005/8/layout/vProcess5"/>
    <dgm:cxn modelId="{40F6B448-053F-4E86-8F0B-FE3F0FE4A2A9}" type="presOf" srcId="{671489DC-6C5C-4077-BB1E-E5FF4AA442C2}" destId="{1AA3FF0F-A73B-4856-BA51-DD3215A0F3D8}" srcOrd="0" destOrd="0" presId="urn:microsoft.com/office/officeart/2005/8/layout/vProcess5"/>
    <dgm:cxn modelId="{8E607E69-B534-460E-BA59-68079292386C}" srcId="{0DA7880D-DAE6-4432-B3C8-3953E3C167D2}" destId="{6F5A3550-26AA-48AE-B9F5-45F307925477}" srcOrd="6" destOrd="0" parTransId="{35211DAB-CC31-4CB4-909B-97806843DFAB}" sibTransId="{29046499-9D42-4650-9606-44557CB68D7D}"/>
    <dgm:cxn modelId="{0D95474E-44B7-403E-A4E3-3BCB9D140336}" type="presOf" srcId="{C727DEC4-0D60-46EE-8957-8872245E5553}" destId="{32F7AAD8-6581-4096-B035-C8764B756655}" srcOrd="1" destOrd="0" presId="urn:microsoft.com/office/officeart/2005/8/layout/vProcess5"/>
    <dgm:cxn modelId="{F673164F-1748-4D74-932E-715536D24AB2}" type="presOf" srcId="{6141E3C0-3B78-445B-8187-636B7F6DA3E1}" destId="{FDA7032D-8CD7-4601-A3F2-67CA3C6DD5EA}" srcOrd="0" destOrd="0" presId="urn:microsoft.com/office/officeart/2005/8/layout/vProcess5"/>
    <dgm:cxn modelId="{4B12B44F-F77F-437C-8099-2D6AD277606C}" type="presOf" srcId="{D4754829-AFBC-4AC2-B6EA-DEC89BF98CAB}" destId="{5735F074-D655-4AD1-AF68-7827CAB19481}" srcOrd="0" destOrd="0" presId="urn:microsoft.com/office/officeart/2005/8/layout/vProcess5"/>
    <dgm:cxn modelId="{D314A577-A496-4C1D-8408-F3398B3B6888}" srcId="{0DA7880D-DAE6-4432-B3C8-3953E3C167D2}" destId="{5013A666-18A9-4603-A8DC-EAB60B758B94}" srcOrd="0" destOrd="0" parTransId="{22DB1C18-C1B2-42E8-8325-FCF35371B4B0}" sibTransId="{BD6F168D-4E85-4538-B3F6-4EA253C6083E}"/>
    <dgm:cxn modelId="{354ABD7B-CEA9-4E24-9BDD-BDB28F65AB9E}" srcId="{0DA7880D-DAE6-4432-B3C8-3953E3C167D2}" destId="{83E80F50-0383-4CA0-BEBB-FAF249AF876A}" srcOrd="2" destOrd="0" parTransId="{0A50435C-9F3D-4B02-B8D7-0EF8072DC265}" sibTransId="{F1BB78A3-0112-46B5-9409-70C9EC2DFA6B}"/>
    <dgm:cxn modelId="{3343227D-C50C-421D-8CA2-9CC14CF806C5}" type="presOf" srcId="{6141E3C0-3B78-445B-8187-636B7F6DA3E1}" destId="{30FA31DF-1D06-4AA5-BB4D-B066B733F6F8}" srcOrd="1" destOrd="0" presId="urn:microsoft.com/office/officeart/2005/8/layout/vProcess5"/>
    <dgm:cxn modelId="{9B218B83-5407-4397-9DBE-A71C64AA141C}" type="presOf" srcId="{0DA7880D-DAE6-4432-B3C8-3953E3C167D2}" destId="{3B66D98D-E883-4480-A3BA-BEE29D090B15}" srcOrd="0" destOrd="0" presId="urn:microsoft.com/office/officeart/2005/8/layout/vProcess5"/>
    <dgm:cxn modelId="{3B6C3AB5-28CA-4B41-AACC-504BA164C4A7}" srcId="{0DA7880D-DAE6-4432-B3C8-3953E3C167D2}" destId="{C727DEC4-0D60-46EE-8957-8872245E5553}" srcOrd="1" destOrd="0" parTransId="{E0FBFCD9-E134-4FAF-9354-D4F356F10893}" sibTransId="{7EB3353F-681A-482B-B961-02245A2FC8D6}"/>
    <dgm:cxn modelId="{73654CC5-BD23-401B-8EF7-F520BD313362}" type="presOf" srcId="{5013A666-18A9-4603-A8DC-EAB60B758B94}" destId="{79F09D07-81C8-47AD-8F2C-7443811E31EF}" srcOrd="0" destOrd="0" presId="urn:microsoft.com/office/officeart/2005/8/layout/vProcess5"/>
    <dgm:cxn modelId="{867E41C6-B3ED-4462-8B50-1A6CC846F59B}" type="presOf" srcId="{83E80F50-0383-4CA0-BEBB-FAF249AF876A}" destId="{041E76D8-44E7-4892-B934-C960B190FCF3}" srcOrd="1" destOrd="0" presId="urn:microsoft.com/office/officeart/2005/8/layout/vProcess5"/>
    <dgm:cxn modelId="{1CFC42D8-3BE5-43FE-B159-04F91ED3738B}" type="presOf" srcId="{83E80F50-0383-4CA0-BEBB-FAF249AF876A}" destId="{44E9EB3A-6A1D-425B-AE16-FEA7E2AFCA85}" srcOrd="0" destOrd="0" presId="urn:microsoft.com/office/officeart/2005/8/layout/vProcess5"/>
    <dgm:cxn modelId="{A1D707E4-9AB0-40FD-B2F7-7AF048134959}" srcId="{0DA7880D-DAE6-4432-B3C8-3953E3C167D2}" destId="{6141E3C0-3B78-445B-8187-636B7F6DA3E1}" srcOrd="4" destOrd="0" parTransId="{F89BB07E-55D5-4364-A63D-37F76E6D8734}" sibTransId="{061337EA-1727-46EB-9352-A584F661854C}"/>
    <dgm:cxn modelId="{F49CDEFF-2613-45D0-8D4E-06E2FC580F2D}" srcId="{0DA7880D-DAE6-4432-B3C8-3953E3C167D2}" destId="{FD992E3F-97BD-418B-8ACC-779EF0E92D36}" srcOrd="7" destOrd="0" parTransId="{9564BB02-016E-41C2-927A-5780D8D86182}" sibTransId="{A4AF9052-89CF-456A-9D81-85408D0BFE23}"/>
    <dgm:cxn modelId="{0E0F4416-19CA-43B7-82C5-0BEAAD9B061C}" type="presParOf" srcId="{3B66D98D-E883-4480-A3BA-BEE29D090B15}" destId="{CC3E41F3-A19F-4FBE-998F-4DD6894728A6}" srcOrd="0" destOrd="0" presId="urn:microsoft.com/office/officeart/2005/8/layout/vProcess5"/>
    <dgm:cxn modelId="{930020A5-2E75-4E86-85E4-6A4C1C31CAF3}" type="presParOf" srcId="{3B66D98D-E883-4480-A3BA-BEE29D090B15}" destId="{79F09D07-81C8-47AD-8F2C-7443811E31EF}" srcOrd="1" destOrd="0" presId="urn:microsoft.com/office/officeart/2005/8/layout/vProcess5"/>
    <dgm:cxn modelId="{CA94BB63-63D7-4EE9-BB15-1E6BE2D1FF87}" type="presParOf" srcId="{3B66D98D-E883-4480-A3BA-BEE29D090B15}" destId="{033A712C-8840-4905-A0B7-5A1C8957B3EB}" srcOrd="2" destOrd="0" presId="urn:microsoft.com/office/officeart/2005/8/layout/vProcess5"/>
    <dgm:cxn modelId="{B3F36D32-7A47-4F59-B39B-49D3F15B9F5A}" type="presParOf" srcId="{3B66D98D-E883-4480-A3BA-BEE29D090B15}" destId="{44E9EB3A-6A1D-425B-AE16-FEA7E2AFCA85}" srcOrd="3" destOrd="0" presId="urn:microsoft.com/office/officeart/2005/8/layout/vProcess5"/>
    <dgm:cxn modelId="{7A9D211B-F81E-477E-B8A2-325F8D9B348A}" type="presParOf" srcId="{3B66D98D-E883-4480-A3BA-BEE29D090B15}" destId="{5735F074-D655-4AD1-AF68-7827CAB19481}" srcOrd="4" destOrd="0" presId="urn:microsoft.com/office/officeart/2005/8/layout/vProcess5"/>
    <dgm:cxn modelId="{88D3B6C4-8B59-46AD-9F1C-36082DEA9AD3}" type="presParOf" srcId="{3B66D98D-E883-4480-A3BA-BEE29D090B15}" destId="{FDA7032D-8CD7-4601-A3F2-67CA3C6DD5EA}" srcOrd="5" destOrd="0" presId="urn:microsoft.com/office/officeart/2005/8/layout/vProcess5"/>
    <dgm:cxn modelId="{C7D7570E-3130-4C56-A05D-3B91E0153040}" type="presParOf" srcId="{3B66D98D-E883-4480-A3BA-BEE29D090B15}" destId="{FFB903A1-4E38-497E-99AB-CFA055070E88}" srcOrd="6" destOrd="0" presId="urn:microsoft.com/office/officeart/2005/8/layout/vProcess5"/>
    <dgm:cxn modelId="{CE9C22CA-4CA4-4CE5-9084-1477D7E14855}" type="presParOf" srcId="{3B66D98D-E883-4480-A3BA-BEE29D090B15}" destId="{D48B9CAB-BDA8-4404-BC11-C8A85BC4437E}" srcOrd="7" destOrd="0" presId="urn:microsoft.com/office/officeart/2005/8/layout/vProcess5"/>
    <dgm:cxn modelId="{74437D6F-D8CB-4573-82F6-CE304B3C08CD}" type="presParOf" srcId="{3B66D98D-E883-4480-A3BA-BEE29D090B15}" destId="{F77D4F9B-ED2E-4683-98D9-18027CDCDC36}" srcOrd="8" destOrd="0" presId="urn:microsoft.com/office/officeart/2005/8/layout/vProcess5"/>
    <dgm:cxn modelId="{531DE9B0-187E-422A-8BD9-28E62BAADB29}" type="presParOf" srcId="{3B66D98D-E883-4480-A3BA-BEE29D090B15}" destId="{1AA3FF0F-A73B-4856-BA51-DD3215A0F3D8}" srcOrd="9" destOrd="0" presId="urn:microsoft.com/office/officeart/2005/8/layout/vProcess5"/>
    <dgm:cxn modelId="{40A099DB-582B-490F-84C6-5B505776E762}" type="presParOf" srcId="{3B66D98D-E883-4480-A3BA-BEE29D090B15}" destId="{E3384409-22D8-42D7-AFC2-37009D49D89D}" srcOrd="10" destOrd="0" presId="urn:microsoft.com/office/officeart/2005/8/layout/vProcess5"/>
    <dgm:cxn modelId="{13A5C62D-CEB3-4A7F-9AC6-A8ED4EB632B6}" type="presParOf" srcId="{3B66D98D-E883-4480-A3BA-BEE29D090B15}" destId="{32F7AAD8-6581-4096-B035-C8764B756655}" srcOrd="11" destOrd="0" presId="urn:microsoft.com/office/officeart/2005/8/layout/vProcess5"/>
    <dgm:cxn modelId="{C8D41E71-B511-4AB0-8CE9-5658AE6F151A}" type="presParOf" srcId="{3B66D98D-E883-4480-A3BA-BEE29D090B15}" destId="{041E76D8-44E7-4892-B934-C960B190FCF3}" srcOrd="12" destOrd="0" presId="urn:microsoft.com/office/officeart/2005/8/layout/vProcess5"/>
    <dgm:cxn modelId="{8573EA9C-D6D2-43CE-B15D-6E7956D860AC}" type="presParOf" srcId="{3B66D98D-E883-4480-A3BA-BEE29D090B15}" destId="{42AE5020-329D-4345-8BD9-6CB9D7D04C8B}" srcOrd="13" destOrd="0" presId="urn:microsoft.com/office/officeart/2005/8/layout/vProcess5"/>
    <dgm:cxn modelId="{CBEED4B0-3AFD-4D3D-98D3-0DDE01963835}" type="presParOf" srcId="{3B66D98D-E883-4480-A3BA-BEE29D090B15}" destId="{30FA31DF-1D06-4AA5-BB4D-B066B733F6F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164B-4BA9-406B-B487-874844ECFA48}">
      <dsp:nvSpPr>
        <dsp:cNvPr id="0" name=""/>
        <dsp:cNvSpPr/>
      </dsp:nvSpPr>
      <dsp:spPr>
        <a:xfrm>
          <a:off x="0" y="867549"/>
          <a:ext cx="6651253" cy="16016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DEB4C-8FC7-458E-A11A-9A6392B2C84D}">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ABDA4D-C74D-4CAA-89D2-A0A6AB7A8A31}">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622300">
            <a:lnSpc>
              <a:spcPct val="100000"/>
            </a:lnSpc>
            <a:spcBef>
              <a:spcPct val="0"/>
            </a:spcBef>
            <a:spcAft>
              <a:spcPct val="35000"/>
            </a:spcAft>
            <a:buNone/>
          </a:pPr>
          <a:r>
            <a:rPr lang="nl-NL" sz="1400" u="sng"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https://www.youtube.com/watch?v=GS3Nve3I3K8</a:t>
          </a:r>
          <a:r>
            <a:rPr lang="nl-NL" sz="1400" kern="1200" dirty="0">
              <a:solidFill>
                <a:schemeClr val="bg1"/>
              </a:solidFill>
            </a:rPr>
            <a:t> </a:t>
          </a:r>
          <a:endParaRPr lang="en-US" sz="1400" kern="1200" dirty="0">
            <a:solidFill>
              <a:schemeClr val="bg1"/>
            </a:solidFill>
          </a:endParaRPr>
        </a:p>
      </dsp:txBody>
      <dsp:txXfrm>
        <a:off x="1849881" y="867549"/>
        <a:ext cx="4801371" cy="1601629"/>
      </dsp:txXfrm>
    </dsp:sp>
    <dsp:sp modelId="{1014A88C-9ABA-40D8-96BF-4DDECEBE28DC}">
      <dsp:nvSpPr>
        <dsp:cNvPr id="0" name=""/>
        <dsp:cNvSpPr/>
      </dsp:nvSpPr>
      <dsp:spPr>
        <a:xfrm>
          <a:off x="0" y="2869585"/>
          <a:ext cx="6651253" cy="16016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2A08D87-A6FC-4B68-B5F0-02EF0C225EA1}">
      <dsp:nvSpPr>
        <dsp:cNvPr id="0" name=""/>
        <dsp:cNvSpPr/>
      </dsp:nvSpPr>
      <dsp:spPr>
        <a:xfrm>
          <a:off x="484492" y="3229952"/>
          <a:ext cx="880896" cy="88089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B5C951-28ED-45B5-8E7E-517F8FFE125C}">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1066800">
            <a:lnSpc>
              <a:spcPct val="100000"/>
            </a:lnSpc>
            <a:spcBef>
              <a:spcPct val="0"/>
            </a:spcBef>
            <a:spcAft>
              <a:spcPct val="35000"/>
            </a:spcAft>
            <a:buNone/>
          </a:pPr>
          <a:r>
            <a:rPr lang="nl-NL" sz="2400" b="1" kern="1200" dirty="0"/>
            <a:t>Welk gedrag zou je zelf wel willen veranderen maar is moeilijk?! </a:t>
          </a:r>
          <a:endParaRPr lang="en-US" sz="2400" kern="1200" dirty="0"/>
        </a:p>
      </dsp:txBody>
      <dsp:txXfrm>
        <a:off x="1849881" y="2869585"/>
        <a:ext cx="4801371" cy="1601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9D07-81C8-47AD-8F2C-7443811E31EF}">
      <dsp:nvSpPr>
        <dsp:cNvPr id="0" name=""/>
        <dsp:cNvSpPr/>
      </dsp:nvSpPr>
      <dsp:spPr>
        <a:xfrm>
          <a:off x="0" y="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Bespreek met je groepsleden welke van beide theorieën je gaat gebruiken; met je team of met je community.</a:t>
          </a:r>
          <a:endParaRPr lang="nl-NL" sz="1600" kern="1200" dirty="0"/>
        </a:p>
      </dsp:txBody>
      <dsp:txXfrm>
        <a:off x="28567" y="28567"/>
        <a:ext cx="5091953" cy="918226"/>
      </dsp:txXfrm>
    </dsp:sp>
    <dsp:sp modelId="{033A712C-8840-4905-A0B7-5A1C8957B3EB}">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Welk gedrag wil je beïnvloeden?</a:t>
          </a:r>
        </a:p>
      </dsp:txBody>
      <dsp:txXfrm>
        <a:off x="495927" y="1139393"/>
        <a:ext cx="5100081" cy="918226"/>
      </dsp:txXfrm>
    </dsp:sp>
    <dsp:sp modelId="{44E9EB3A-6A1D-425B-AE16-FEA7E2AFCA85}">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Welk gedrag wil je graag zien daarna?</a:t>
          </a:r>
          <a:endParaRPr lang="nl-NL" sz="1600" kern="1200" dirty="0"/>
        </a:p>
      </dsp:txBody>
      <dsp:txXfrm>
        <a:off x="963286" y="2250220"/>
        <a:ext cx="5100081" cy="918226"/>
      </dsp:txXfrm>
    </dsp:sp>
    <dsp:sp modelId="{5735F074-D655-4AD1-AF68-7827CAB1948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Hoe ga je dat aanpakken?</a:t>
          </a:r>
          <a:endParaRPr lang="nl-NL" sz="1600" kern="1200" dirty="0"/>
        </a:p>
      </dsp:txBody>
      <dsp:txXfrm>
        <a:off x="1430646" y="3361047"/>
        <a:ext cx="5100081" cy="918226"/>
      </dsp:txXfrm>
    </dsp:sp>
    <dsp:sp modelId="{FDA7032D-8CD7-4601-A3F2-67CA3C6DD5EA}">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Hoe pas je de gekozen theorie toe?</a:t>
          </a:r>
        </a:p>
      </dsp:txBody>
      <dsp:txXfrm>
        <a:off x="1898006" y="4471873"/>
        <a:ext cx="5100081" cy="918226"/>
      </dsp:txXfrm>
    </dsp:sp>
    <dsp:sp modelId="{FFB903A1-4E38-497E-99AB-CFA055070E88}">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5767221" y="712554"/>
        <a:ext cx="348692" cy="477073"/>
      </dsp:txXfrm>
    </dsp:sp>
    <dsp:sp modelId="{D48B9CAB-BDA8-4404-BC11-C8A85BC4437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6234581" y="1823381"/>
        <a:ext cx="348692" cy="477073"/>
      </dsp:txXfrm>
    </dsp:sp>
    <dsp:sp modelId="{F77D4F9B-ED2E-4683-98D9-18027CDCDC36}">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6701941" y="2917952"/>
        <a:ext cx="348692" cy="477073"/>
      </dsp:txXfrm>
    </dsp:sp>
    <dsp:sp modelId="{1AA3FF0F-A73B-4856-BA51-DD3215A0F3D8}">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1F568-4767-4230-B890-EE8339B58233}" type="datetimeFigureOut">
              <a:rPr lang="nl-NL" smtClean="0"/>
              <a:t>15-3-2021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FD13F-62F1-43FB-ADEA-E7156651968A}" type="slidenum">
              <a:rPr lang="nl-NL" smtClean="0"/>
              <a:t>‹nr.›</a:t>
            </a:fld>
            <a:endParaRPr lang="nl-NL"/>
          </a:p>
        </p:txBody>
      </p:sp>
    </p:spTree>
    <p:extLst>
      <p:ext uri="{BB962C8B-B14F-4D97-AF65-F5344CB8AC3E}">
        <p14:creationId xmlns:p14="http://schemas.microsoft.com/office/powerpoint/2010/main" val="300591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2A702ED-76A7-4B6B-AE56-63C9BBF7032B}" type="slidenum">
              <a:rPr lang="nl-NL" smtClean="0"/>
              <a:t>5</a:t>
            </a:fld>
            <a:endParaRPr lang="nl-NL"/>
          </a:p>
        </p:txBody>
      </p:sp>
    </p:spTree>
    <p:extLst>
      <p:ext uri="{BB962C8B-B14F-4D97-AF65-F5344CB8AC3E}">
        <p14:creationId xmlns:p14="http://schemas.microsoft.com/office/powerpoint/2010/main" val="394684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28B67-6ACD-4290-94CE-47C2757979A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FAA218-7C62-4A09-BE2F-ED98E7DD8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5509BA8-FBE2-4C63-B71B-73AC4AEFA30B}"/>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FC45149A-3FF0-45A1-BC9F-15F8F1A86B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D35926-CC59-4581-9ED4-DBB9F59FD4B3}"/>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57165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9B5A1-DDBA-40D8-B4A9-4B3262E8F9F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5046623-B41E-4A28-8F79-CF8DB30D30A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B35F4E-81AF-47D5-8D97-A0AAF37CEE4A}"/>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3269FA49-5CF5-4FC9-97C8-03C0E14A44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04AFD2-24C9-4122-B880-FF492557819B}"/>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853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D66F75-6E1D-4475-8442-670AF5D161E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E6BEE6D-FCE1-4E45-BEEE-7D6525E1163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DAC9C8-9C4B-40CC-A572-B7BBC7A95E9B}"/>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79981813-728B-44D7-88FE-8F589AB352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07EBB5-1C04-415D-822F-C8F62778C38F}"/>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326449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16555-CD8C-4E0F-B17C-58DDAB5F2F9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7E7CC0-96B7-49E8-B778-88690755E8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033A1F-2CD8-4EF4-A1D7-9A7175C90DA6}"/>
              </a:ext>
            </a:extLst>
          </p:cNvPr>
          <p:cNvSpPr>
            <a:spLocks noGrp="1"/>
          </p:cNvSpPr>
          <p:nvPr>
            <p:ph type="dt" sz="half" idx="10"/>
          </p:nvPr>
        </p:nvSpPr>
        <p:spPr/>
        <p:txBody>
          <a:bodyPr/>
          <a:lstStyle/>
          <a:p>
            <a:fld id="{CC3AF016-523E-4559-B98B-ACADF36923CA}"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4FE78DAA-B787-4572-9785-A39B8E700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FF7317-BE97-4FEF-BC56-1DAA3CFF41F5}"/>
              </a:ext>
            </a:extLst>
          </p:cNvPr>
          <p:cNvSpPr>
            <a:spLocks noGrp="1"/>
          </p:cNvSpPr>
          <p:nvPr>
            <p:ph type="sldNum" sz="quarter" idx="12"/>
          </p:nvPr>
        </p:nvSpPr>
        <p:spPr/>
        <p:txBody>
          <a:bodyPr/>
          <a:lstStyle/>
          <a:p>
            <a:fld id="{681A5682-F3D1-4E8F-A281-2329D9DE1BC6}" type="slidenum">
              <a:rPr lang="nl-NL" smtClean="0"/>
              <a:t>‹nr.›</a:t>
            </a:fld>
            <a:endParaRPr lang="nl-NL"/>
          </a:p>
        </p:txBody>
      </p:sp>
    </p:spTree>
    <p:extLst>
      <p:ext uri="{BB962C8B-B14F-4D97-AF65-F5344CB8AC3E}">
        <p14:creationId xmlns:p14="http://schemas.microsoft.com/office/powerpoint/2010/main" val="346749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748573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033435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22352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9840245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3/15/2021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62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3/15/2021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3133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3/15/2021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296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A14B6-204F-43B1-B1BA-EA5B6D5A54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A04707-688A-4CED-A4FC-1FA7A379489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3840E9-FDC5-4F43-BD9F-D9F564217AFC}"/>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0516D2D5-8317-4B5D-9F2C-16F38F625F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BB2497-B57F-4114-8EF5-565652BE9F62}"/>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1486102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3/15/2021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9215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9241E-5B90-44DE-A61E-D58ACA54A0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EF15F23-506C-4F7F-81B3-B441148EA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23303A0-DFEB-4E85-AD2B-877435B7CF92}"/>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AC3CB561-0E0F-43B5-A171-201B467AF5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67FA58-07EE-45BA-B5CD-83C777F58230}"/>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3512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24B5F-FF7E-4585-A006-A3EC4FE0B1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1E917F2-7C1F-4EA4-A183-52761186A66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57A5EA0-5594-478E-A562-F74F203490D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BECA1-F219-41AE-B88E-2384F0E3DFA4}"/>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6" name="Tijdelijke aanduiding voor voettekst 5">
            <a:extLst>
              <a:ext uri="{FF2B5EF4-FFF2-40B4-BE49-F238E27FC236}">
                <a16:creationId xmlns:a16="http://schemas.microsoft.com/office/drawing/2014/main" id="{71F803A3-846F-4EC1-A199-B8D43A76EBE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35FA47-4983-43F2-9837-4E681E68A49C}"/>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177993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66336-3BAB-4590-A075-8CA661E990F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8B4F02-5B32-44A6-B4DC-C092A8D59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9B7AFF-699B-4012-8145-F4567E6B92F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6C380FD-1B8E-44B5-8265-169903CA01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36CBFB8-4952-477F-8574-EDF0D01336B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75E6B7-883C-4242-830C-80007457524E}"/>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8" name="Tijdelijke aanduiding voor voettekst 7">
            <a:extLst>
              <a:ext uri="{FF2B5EF4-FFF2-40B4-BE49-F238E27FC236}">
                <a16:creationId xmlns:a16="http://schemas.microsoft.com/office/drawing/2014/main" id="{BFE94E17-5F87-44B0-A1F4-2B809E97DF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D1D0087-2283-40CE-A804-59363AF02175}"/>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144629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08704-7A44-461C-870C-60ADBFB405A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B9AD7D-D431-469C-BC7E-8F8D0122C494}"/>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4" name="Tijdelijke aanduiding voor voettekst 3">
            <a:extLst>
              <a:ext uri="{FF2B5EF4-FFF2-40B4-BE49-F238E27FC236}">
                <a16:creationId xmlns:a16="http://schemas.microsoft.com/office/drawing/2014/main" id="{03F9A7A8-11C8-451A-97D4-F7CF51F1452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0FF17A7-3375-44FB-A20F-AF1A06086993}"/>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197061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884542-385D-4C83-B95F-65D754FF5C58}"/>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3" name="Tijdelijke aanduiding voor voettekst 2">
            <a:extLst>
              <a:ext uri="{FF2B5EF4-FFF2-40B4-BE49-F238E27FC236}">
                <a16:creationId xmlns:a16="http://schemas.microsoft.com/office/drawing/2014/main" id="{D073F2A1-3386-48B8-B51C-5B5474B9A83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CCC67F-67AD-47DF-8E53-4F14230A589F}"/>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335440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310AE-36D6-449F-8306-C78413AE948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8CDA9B-8469-4228-A8B9-A8136C18B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B92197A-9E25-41CA-B29E-FE440CE67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3C8ECC-9941-4C01-BC58-A2D810D0505F}"/>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6" name="Tijdelijke aanduiding voor voettekst 5">
            <a:extLst>
              <a:ext uri="{FF2B5EF4-FFF2-40B4-BE49-F238E27FC236}">
                <a16:creationId xmlns:a16="http://schemas.microsoft.com/office/drawing/2014/main" id="{071FB215-F566-478A-B779-8F4119CCBC0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2D95A6-BDB3-4E26-8C8F-582BE2106D27}"/>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262592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DA303-1408-41A5-A969-D7E2D76A496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CA76AFC-CE46-4D92-97B2-754870840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A93190A-F73B-4C46-B3E4-6B2CA9510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C4C751-BD6A-482E-9E92-E1C63BA87AE7}"/>
              </a:ext>
            </a:extLst>
          </p:cNvPr>
          <p:cNvSpPr>
            <a:spLocks noGrp="1"/>
          </p:cNvSpPr>
          <p:nvPr>
            <p:ph type="dt" sz="half" idx="10"/>
          </p:nvPr>
        </p:nvSpPr>
        <p:spPr/>
        <p:txBody>
          <a:bodyPr/>
          <a:lstStyle/>
          <a:p>
            <a:fld id="{ED11EF0C-FC7B-468A-99F6-DA191AF9A7A5}" type="datetimeFigureOut">
              <a:rPr lang="nl-NL" smtClean="0"/>
              <a:t>15-3-2021</a:t>
            </a:fld>
            <a:endParaRPr lang="nl-NL"/>
          </a:p>
        </p:txBody>
      </p:sp>
      <p:sp>
        <p:nvSpPr>
          <p:cNvPr id="6" name="Tijdelijke aanduiding voor voettekst 5">
            <a:extLst>
              <a:ext uri="{FF2B5EF4-FFF2-40B4-BE49-F238E27FC236}">
                <a16:creationId xmlns:a16="http://schemas.microsoft.com/office/drawing/2014/main" id="{4C907B93-2C90-479F-A665-62611F5CF3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0437FC-A951-41A8-BE24-2FE306A7AECF}"/>
              </a:ext>
            </a:extLst>
          </p:cNvPr>
          <p:cNvSpPr>
            <a:spLocks noGrp="1"/>
          </p:cNvSpPr>
          <p:nvPr>
            <p:ph type="sldNum" sz="quarter" idx="12"/>
          </p:nvPr>
        </p:nvSpPr>
        <p:spPr/>
        <p:txBody>
          <a:bodyPr/>
          <a:lstStyle/>
          <a:p>
            <a:fld id="{58BF2452-A987-4559-8079-DD01FFB69ED3}" type="slidenum">
              <a:rPr lang="nl-NL" smtClean="0"/>
              <a:t>‹nr.›</a:t>
            </a:fld>
            <a:endParaRPr lang="nl-NL"/>
          </a:p>
        </p:txBody>
      </p:sp>
    </p:spTree>
    <p:extLst>
      <p:ext uri="{BB962C8B-B14F-4D97-AF65-F5344CB8AC3E}">
        <p14:creationId xmlns:p14="http://schemas.microsoft.com/office/powerpoint/2010/main" val="352469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0B40E8A-F19A-4E66-BE69-95A8478D0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0A6948B-3B89-471C-9248-59F6256E6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52A40-9272-4A6A-AB27-72609A5E6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1EF0C-FC7B-468A-99F6-DA191AF9A7A5}"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60A38D68-9344-470D-9B6D-E37969D6F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285B548-F629-4B8D-B724-7D75670D3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F2452-A987-4559-8079-DD01FFB69ED3}" type="slidenum">
              <a:rPr lang="nl-NL" smtClean="0"/>
              <a:t>‹nr.›</a:t>
            </a:fld>
            <a:endParaRPr lang="nl-NL"/>
          </a:p>
        </p:txBody>
      </p:sp>
    </p:spTree>
    <p:extLst>
      <p:ext uri="{BB962C8B-B14F-4D97-AF65-F5344CB8AC3E}">
        <p14:creationId xmlns:p14="http://schemas.microsoft.com/office/powerpoint/2010/main" val="133210471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57353D-C5A3-4FEE-89ED-A6F28264D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D4B94FF-04E6-43DA-9F09-130C68545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7C8459-5A96-4782-A014-506113FC8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AF016-523E-4559-B98B-ACADF36923CA}"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D0EFE718-E317-4A18-8E0F-613A60511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5E8609-2466-4ED9-B2AA-BCFA85296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A5682-F3D1-4E8F-A281-2329D9DE1BC6}" type="slidenum">
              <a:rPr lang="nl-NL" smtClean="0"/>
              <a:t>‹nr.›</a:t>
            </a:fld>
            <a:endParaRPr lang="nl-NL"/>
          </a:p>
        </p:txBody>
      </p:sp>
    </p:spTree>
    <p:extLst>
      <p:ext uri="{BB962C8B-B14F-4D97-AF65-F5344CB8AC3E}">
        <p14:creationId xmlns:p14="http://schemas.microsoft.com/office/powerpoint/2010/main" val="239643473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995424"/>
      </p:ext>
    </p:extLst>
  </p:cSld>
  <p:clrMap bg1="lt1" tx1="dk1" bg2="lt2" tx2="dk2" accent1="accent1" accent2="accent2" accent3="accent3" accent4="accent4" accent5="accent5" accent6="accent6" hlink="hlink" folHlink="folHlink"/>
  <p:sldLayoutIdLst>
    <p:sldLayoutId id="214748366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73ED0CC-082F-4160-86E5-0D6041F12778}" type="datetime1">
              <a:rPr lang="en-US" smtClean="0"/>
              <a:t>3/15/2021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16471457"/>
      </p:ext>
    </p:extLst>
  </p:cSld>
  <p:clrMap bg1="lt1" tx1="dk1" bg2="lt2" tx2="dk2" accent1="accent1" accent2="accent2" accent3="accent3" accent4="accent4" accent5="accent5" accent6="accent6" hlink="hlink" folHlink="folHlink"/>
  <p:sldLayoutIdLst>
    <p:sldLayoutId id="2147483752" r:id="rId1"/>
    <p:sldLayoutId id="2147483750" r:id="rId2"/>
    <p:sldLayoutId id="2147483758" r:id="rId3"/>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230315761"/>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3/15/2021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603613311"/>
      </p:ext>
    </p:extLst>
  </p:cSld>
  <p:clrMap bg1="lt1" tx1="dk1" bg2="lt2" tx2="dk2" accent1="accent1" accent2="accent2" accent3="accent3" accent4="accent4" accent5="accent5" accent6="accent6" hlink="hlink" folHlink="folHlink"/>
  <p:sldLayoutIdLst>
    <p:sldLayoutId id="2147483684" r:id="rId1"/>
    <p:sldLayoutId id="2147483682" r:id="rId2"/>
    <p:sldLayoutId id="2147483689" r:id="rId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fxshtRoZEwk"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hyperlink" Target="https://www.tijdschriftpositievepsychologie.nl/nieuws/invloed-van-positiviteit"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kYDjCB2dPM" TargetMode="External"/><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ysWWGf8VsOg"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fontScale="3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l-NL" sz="8000" b="0" i="0" u="none" strike="noStrike" kern="1200" cap="none" spc="0" normalizeH="0" baseline="0" noProof="0" dirty="0">
                <a:ln>
                  <a:noFill/>
                </a:ln>
                <a:solidFill>
                  <a:prstClr val="black"/>
                </a:solidFill>
                <a:effectLst/>
                <a:uLnTx/>
                <a:uFillTx/>
                <a:latin typeface="Calibri" panose="020F0502020204030204"/>
                <a:ea typeface="+mn-ea"/>
                <a:cs typeface="+mn-cs"/>
              </a:rPr>
              <a:t>IBS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nl-NL" sz="8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nl-NL" sz="8000" b="0" i="0" u="none" strike="noStrike" kern="1200" cap="none" spc="0" normalizeH="0" baseline="0" noProof="0" dirty="0">
                <a:ln>
                  <a:noFill/>
                </a:ln>
                <a:solidFill>
                  <a:prstClr val="black"/>
                </a:solidFill>
                <a:effectLst/>
                <a:uLnTx/>
                <a:uFillTx/>
                <a:latin typeface="Calibri" panose="020F0502020204030204"/>
                <a:ea typeface="+mn-ea"/>
                <a:cs typeface="+mn-cs"/>
              </a:rPr>
              <a:t>De community verbonden</a:t>
            </a:r>
          </a:p>
          <a:p>
            <a:pPr marL="0" marR="0" lvl="0" indent="0" algn="l" defTabSz="914400" rtl="0" eaLnBrk="1" fontAlgn="auto" latinLnBrk="0" hangingPunct="1">
              <a:lnSpc>
                <a:spcPct val="90000"/>
              </a:lnSpc>
              <a:spcBef>
                <a:spcPct val="0"/>
              </a:spcBef>
              <a:spcAft>
                <a:spcPts val="600"/>
              </a:spcAft>
              <a:buClrTx/>
              <a:buSzTx/>
              <a:buFontTx/>
              <a:buNone/>
              <a:tabLst/>
              <a:defRPr/>
            </a:pPr>
            <a:endParaRPr lang="nl-NL" sz="8000" dirty="0">
              <a:solidFill>
                <a:prstClr val="black"/>
              </a:solidFill>
              <a:latin typeface="Calibri" panose="020F0502020204030204"/>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nl-NL" sz="8000" b="0" i="0" u="none" strike="noStrike" kern="1200" cap="none" spc="0" normalizeH="0" baseline="0" noProof="0" dirty="0">
                <a:ln>
                  <a:noFill/>
                </a:ln>
                <a:solidFill>
                  <a:prstClr val="black"/>
                </a:solidFill>
                <a:effectLst/>
                <a:uLnTx/>
                <a:uFillTx/>
                <a:latin typeface="Calibri" panose="020F0502020204030204"/>
                <a:ea typeface="+mn-ea"/>
                <a:cs typeface="+mn-cs"/>
              </a:rPr>
              <a:t>Programma van maandag 15 maart </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B664-6B1C-4AC6-883D-17B5A897D591}"/>
              </a:ext>
            </a:extLst>
          </p:cNvPr>
          <p:cNvSpPr>
            <a:spLocks noGrp="1"/>
          </p:cNvSpPr>
          <p:nvPr>
            <p:ph type="title"/>
          </p:nvPr>
        </p:nvSpPr>
        <p:spPr/>
        <p:txBody>
          <a:bodyPr/>
          <a:lstStyle/>
          <a:p>
            <a:r>
              <a:rPr lang="nl-NL" dirty="0">
                <a:solidFill>
                  <a:schemeClr val="accent4"/>
                </a:solidFill>
              </a:rPr>
              <a:t>Gedragsverandering, hoezo?</a:t>
            </a:r>
          </a:p>
        </p:txBody>
      </p:sp>
      <p:sp>
        <p:nvSpPr>
          <p:cNvPr id="3" name="Tijdelijke aanduiding voor inhoud 2">
            <a:extLst>
              <a:ext uri="{FF2B5EF4-FFF2-40B4-BE49-F238E27FC236}">
                <a16:creationId xmlns:a16="http://schemas.microsoft.com/office/drawing/2014/main" id="{2CC580C5-3CCC-4684-994D-08CC6C946C26}"/>
              </a:ext>
            </a:extLst>
          </p:cNvPr>
          <p:cNvSpPr>
            <a:spLocks noGrp="1"/>
          </p:cNvSpPr>
          <p:nvPr>
            <p:ph idx="1"/>
          </p:nvPr>
        </p:nvSpPr>
        <p:spPr>
          <a:xfrm>
            <a:off x="838200" y="1602105"/>
            <a:ext cx="10515600" cy="4160520"/>
          </a:xfrm>
        </p:spPr>
        <p:txBody>
          <a:bodyPr>
            <a:normAutofit lnSpcReduction="10000"/>
          </a:bodyPr>
          <a:lstStyle/>
          <a:p>
            <a:pPr marL="0" indent="0">
              <a:buNone/>
            </a:pPr>
            <a:r>
              <a:rPr lang="nl-NL" dirty="0"/>
              <a:t>Gedragsverandering klinkt serieus maar we hebben er dagelijks mee te maken: op school, via reclames, nu met alle maatregelen rond corona, maar denk ook aan overheidscampagnes rond gezond leven en niet roken enz. </a:t>
            </a:r>
          </a:p>
          <a:p>
            <a:pPr marL="0" indent="0">
              <a:buNone/>
            </a:pPr>
            <a:r>
              <a:rPr lang="nl-NL" dirty="0"/>
              <a:t>Ook in je werk als adviseur duurzame leefomgeving krijg je te maken met deze vragen..</a:t>
            </a:r>
          </a:p>
          <a:p>
            <a:pPr marL="0" indent="0">
              <a:buNone/>
            </a:pPr>
            <a:endParaRPr lang="nl-NL" dirty="0"/>
          </a:p>
          <a:p>
            <a:pPr marL="0" indent="0">
              <a:buNone/>
            </a:pPr>
            <a:r>
              <a:rPr lang="nl-NL" b="1" dirty="0">
                <a:solidFill>
                  <a:schemeClr val="accent4"/>
                </a:solidFill>
              </a:rPr>
              <a:t>Op welke manier ben je met je community bezig met gedragsverandering?</a:t>
            </a:r>
          </a:p>
        </p:txBody>
      </p:sp>
    </p:spTree>
    <p:extLst>
      <p:ext uri="{BB962C8B-B14F-4D97-AF65-F5344CB8AC3E}">
        <p14:creationId xmlns:p14="http://schemas.microsoft.com/office/powerpoint/2010/main" val="242556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547DC57-A7C3-43FE-A4D8-7C86292CB071}"/>
              </a:ext>
            </a:extLst>
          </p:cNvPr>
          <p:cNvSpPr>
            <a:spLocks noGrp="1"/>
          </p:cNvSpPr>
          <p:nvPr>
            <p:ph type="title"/>
          </p:nvPr>
        </p:nvSpPr>
        <p:spPr>
          <a:xfrm>
            <a:off x="838199" y="1495426"/>
            <a:ext cx="3415653" cy="4024310"/>
          </a:xfrm>
        </p:spPr>
        <p:txBody>
          <a:bodyPr>
            <a:normAutofit/>
          </a:bodyPr>
          <a:lstStyle/>
          <a:p>
            <a:r>
              <a:rPr lang="nl-NL" sz="2400" dirty="0"/>
              <a:t>Een korte video met een gesprek over gedragsverandering rond voeding;</a:t>
            </a:r>
          </a:p>
        </p:txBody>
      </p:sp>
      <p:graphicFrame>
        <p:nvGraphicFramePr>
          <p:cNvPr id="14" name="Tijdelijke aanduiding voor inhoud 2">
            <a:extLst>
              <a:ext uri="{FF2B5EF4-FFF2-40B4-BE49-F238E27FC236}">
                <a16:creationId xmlns:a16="http://schemas.microsoft.com/office/drawing/2014/main" id="{78B474CF-ED53-4B59-813C-75AF3410A543}"/>
              </a:ext>
            </a:extLst>
          </p:cNvPr>
          <p:cNvGraphicFramePr>
            <a:graphicFrameLocks noGrp="1"/>
          </p:cNvGraphicFramePr>
          <p:nvPr>
            <p:ph idx="1"/>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90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C26247-1D74-4719-8310-2422A10A02F5}"/>
              </a:ext>
            </a:extLst>
          </p:cNvPr>
          <p:cNvSpPr>
            <a:spLocks noGrp="1"/>
          </p:cNvSpPr>
          <p:nvPr>
            <p:ph type="title"/>
          </p:nvPr>
        </p:nvSpPr>
        <p:spPr>
          <a:xfrm>
            <a:off x="838201" y="365125"/>
            <a:ext cx="3816095" cy="1807305"/>
          </a:xfrm>
        </p:spPr>
        <p:txBody>
          <a:bodyPr>
            <a:normAutofit/>
          </a:bodyPr>
          <a:lstStyle/>
          <a:p>
            <a:r>
              <a:rPr lang="nl-NL" sz="3100" dirty="0"/>
              <a:t>Allerlei manieren om gedrag te beïnvloeden</a:t>
            </a:r>
          </a:p>
        </p:txBody>
      </p:sp>
      <p:sp>
        <p:nvSpPr>
          <p:cNvPr id="3" name="Tijdelijke aanduiding voor inhoud 2">
            <a:extLst>
              <a:ext uri="{FF2B5EF4-FFF2-40B4-BE49-F238E27FC236}">
                <a16:creationId xmlns:a16="http://schemas.microsoft.com/office/drawing/2014/main" id="{1A2BCF36-50FC-49B3-9358-E21AE96C6916}"/>
              </a:ext>
            </a:extLst>
          </p:cNvPr>
          <p:cNvSpPr>
            <a:spLocks noGrp="1"/>
          </p:cNvSpPr>
          <p:nvPr>
            <p:ph idx="1"/>
          </p:nvPr>
        </p:nvSpPr>
        <p:spPr>
          <a:xfrm>
            <a:off x="838201" y="2333297"/>
            <a:ext cx="3816096" cy="3843666"/>
          </a:xfrm>
        </p:spPr>
        <p:txBody>
          <a:bodyPr>
            <a:normAutofit/>
          </a:bodyPr>
          <a:lstStyle/>
          <a:p>
            <a:pPr marL="0" indent="0">
              <a:buNone/>
            </a:pPr>
            <a:r>
              <a:rPr lang="nl-NL" sz="2000" dirty="0"/>
              <a:t>In deze les twee manieren om gedragsverandering te benaderen: </a:t>
            </a:r>
          </a:p>
          <a:p>
            <a:pPr lvl="0"/>
            <a:r>
              <a:rPr lang="nl-NL" sz="2000" dirty="0"/>
              <a:t>deze krachtenveldtheorie van Lewin</a:t>
            </a:r>
          </a:p>
          <a:p>
            <a:pPr lvl="0"/>
            <a:r>
              <a:rPr lang="nl-NL" sz="2000" dirty="0"/>
              <a:t>de positieve psychologie </a:t>
            </a:r>
          </a:p>
          <a:p>
            <a:pPr marL="0" lvl="0" indent="0">
              <a:buNone/>
            </a:pPr>
            <a:endParaRPr lang="nl-NL" sz="2000" b="1" u="sng" dirty="0"/>
          </a:p>
          <a:p>
            <a:pPr marL="0" indent="0">
              <a:buNone/>
            </a:pPr>
            <a:endParaRPr lang="nl-NL" sz="2000" dirty="0"/>
          </a:p>
        </p:txBody>
      </p:sp>
      <p:pic>
        <p:nvPicPr>
          <p:cNvPr id="5" name="Afbeelding 4">
            <a:extLst>
              <a:ext uri="{FF2B5EF4-FFF2-40B4-BE49-F238E27FC236}">
                <a16:creationId xmlns:a16="http://schemas.microsoft.com/office/drawing/2014/main" id="{1C043D64-A92F-41D6-8583-092C1301CB05}"/>
              </a:ext>
            </a:extLst>
          </p:cNvPr>
          <p:cNvPicPr>
            <a:picLocks noChangeAspect="1"/>
          </p:cNvPicPr>
          <p:nvPr/>
        </p:nvPicPr>
        <p:blipFill rotWithShape="1">
          <a:blip r:embed="rId2"/>
          <a:srcRect l="15314" r="7870"/>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14411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A5A540">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263DAA38-2A75-439A-A190-E9509388E51F}"/>
              </a:ext>
            </a:extLst>
          </p:cNvPr>
          <p:cNvSpPr>
            <a:spLocks noGrp="1"/>
          </p:cNvSpPr>
          <p:nvPr>
            <p:ph type="title"/>
          </p:nvPr>
        </p:nvSpPr>
        <p:spPr>
          <a:xfrm>
            <a:off x="5526156" y="365125"/>
            <a:ext cx="5827643" cy="1433433"/>
          </a:xfrm>
        </p:spPr>
        <p:txBody>
          <a:bodyPr anchor="b">
            <a:normAutofit/>
          </a:bodyPr>
          <a:lstStyle/>
          <a:p>
            <a:r>
              <a:rPr lang="nl-NL" sz="3700"/>
              <a:t>De krachtenveldtheorie van Lewin</a:t>
            </a:r>
          </a:p>
        </p:txBody>
      </p:sp>
      <p:pic>
        <p:nvPicPr>
          <p:cNvPr id="4" name="Afbeelding 3">
            <a:extLst>
              <a:ext uri="{FF2B5EF4-FFF2-40B4-BE49-F238E27FC236}">
                <a16:creationId xmlns:a16="http://schemas.microsoft.com/office/drawing/2014/main" id="{312BB515-7DDB-4FEE-8969-557099363F45}"/>
              </a:ext>
            </a:extLst>
          </p:cNvPr>
          <p:cNvPicPr>
            <a:picLocks noChangeAspect="1"/>
          </p:cNvPicPr>
          <p:nvPr/>
        </p:nvPicPr>
        <p:blipFill>
          <a:blip r:embed="rId2"/>
          <a:stretch>
            <a:fillRect/>
          </a:stretch>
        </p:blipFill>
        <p:spPr>
          <a:xfrm>
            <a:off x="298025" y="2055813"/>
            <a:ext cx="5143821" cy="3857867"/>
          </a:xfrm>
          <a:prstGeom prst="rect">
            <a:avLst/>
          </a:prstGeom>
        </p:spPr>
      </p:pic>
      <p:sp>
        <p:nvSpPr>
          <p:cNvPr id="3" name="Tijdelijke aanduiding voor inhoud 2">
            <a:extLst>
              <a:ext uri="{FF2B5EF4-FFF2-40B4-BE49-F238E27FC236}">
                <a16:creationId xmlns:a16="http://schemas.microsoft.com/office/drawing/2014/main" id="{403D5054-960E-402D-A090-830FF7291D94}"/>
              </a:ext>
            </a:extLst>
          </p:cNvPr>
          <p:cNvSpPr>
            <a:spLocks noGrp="1"/>
          </p:cNvSpPr>
          <p:nvPr>
            <p:ph idx="1"/>
          </p:nvPr>
        </p:nvSpPr>
        <p:spPr>
          <a:xfrm>
            <a:off x="5526156" y="2055813"/>
            <a:ext cx="5827644" cy="4121149"/>
          </a:xfrm>
        </p:spPr>
        <p:txBody>
          <a:bodyPr anchor="t">
            <a:normAutofit lnSpcReduction="10000"/>
          </a:bodyPr>
          <a:lstStyle/>
          <a:p>
            <a:pPr marL="0" indent="0">
              <a:lnSpc>
                <a:spcPct val="90000"/>
              </a:lnSpc>
              <a:buNone/>
            </a:pPr>
            <a:r>
              <a:rPr lang="nl-NL" sz="2400" b="1" dirty="0"/>
              <a:t>Drijvende krachten en remmende krachten. </a:t>
            </a:r>
          </a:p>
          <a:p>
            <a:pPr marL="0" indent="0">
              <a:lnSpc>
                <a:spcPct val="90000"/>
              </a:lnSpc>
              <a:buNone/>
            </a:pPr>
            <a:endParaRPr lang="nl-NL" sz="2400" dirty="0"/>
          </a:p>
          <a:p>
            <a:pPr marL="0" indent="0">
              <a:lnSpc>
                <a:spcPct val="90000"/>
              </a:lnSpc>
              <a:buNone/>
            </a:pPr>
            <a:r>
              <a:rPr lang="nl-NL" sz="2400" dirty="0"/>
              <a:t>Volgens Lewin moeten we ons niet afvragen: hoe krijg ik ze zover? Maar: waarom doen ze het nu nog niet? „Je vraagt: wat kan ik doen om het makkelijker te maken voor deze persoon om in beweging te komen?” Vaak draait het daarbij om het wegnemen van belemmeringen in de fysieke of sociale omgeving. </a:t>
            </a:r>
          </a:p>
        </p:txBody>
      </p:sp>
    </p:spTree>
    <p:extLst>
      <p:ext uri="{BB962C8B-B14F-4D97-AF65-F5344CB8AC3E}">
        <p14:creationId xmlns:p14="http://schemas.microsoft.com/office/powerpoint/2010/main" val="96458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9EE8BE-FBF3-4086-81A4-38E3E60A57C9}"/>
              </a:ext>
            </a:extLst>
          </p:cNvPr>
          <p:cNvSpPr>
            <a:spLocks noGrp="1"/>
          </p:cNvSpPr>
          <p:nvPr>
            <p:ph type="title"/>
          </p:nvPr>
        </p:nvSpPr>
        <p:spPr>
          <a:xfrm>
            <a:off x="838201" y="365125"/>
            <a:ext cx="3816095" cy="1807305"/>
          </a:xfrm>
        </p:spPr>
        <p:txBody>
          <a:bodyPr>
            <a:normAutofit/>
          </a:bodyPr>
          <a:lstStyle/>
          <a:p>
            <a:r>
              <a:rPr lang="nl-NL" dirty="0"/>
              <a:t>Terug naar jouw gedrag….	</a:t>
            </a:r>
          </a:p>
        </p:txBody>
      </p:sp>
      <p:sp>
        <p:nvSpPr>
          <p:cNvPr id="8" name="Content Placeholder 7">
            <a:extLst>
              <a:ext uri="{FF2B5EF4-FFF2-40B4-BE49-F238E27FC236}">
                <a16:creationId xmlns:a16="http://schemas.microsoft.com/office/drawing/2014/main" id="{2C7CB2A0-478F-4174-AA19-DCF730D11B8C}"/>
              </a:ext>
            </a:extLst>
          </p:cNvPr>
          <p:cNvSpPr>
            <a:spLocks noGrp="1"/>
          </p:cNvSpPr>
          <p:nvPr>
            <p:ph idx="1"/>
          </p:nvPr>
        </p:nvSpPr>
        <p:spPr>
          <a:xfrm>
            <a:off x="838201" y="2333297"/>
            <a:ext cx="3816096" cy="3843666"/>
          </a:xfrm>
        </p:spPr>
        <p:txBody>
          <a:bodyPr>
            <a:normAutofit/>
          </a:bodyPr>
          <a:lstStyle/>
          <a:p>
            <a:pPr marL="0" indent="0">
              <a:buNone/>
            </a:pPr>
            <a:r>
              <a:rPr lang="en-US" sz="2000" b="1" dirty="0" err="1">
                <a:solidFill>
                  <a:schemeClr val="accent4"/>
                </a:solidFill>
              </a:rPr>
              <a:t>Welke</a:t>
            </a:r>
            <a:r>
              <a:rPr lang="en-US" sz="2000" b="1" dirty="0">
                <a:solidFill>
                  <a:schemeClr val="accent4"/>
                </a:solidFill>
              </a:rPr>
              <a:t> </a:t>
            </a:r>
            <a:r>
              <a:rPr lang="en-US" sz="2000" b="1" dirty="0" err="1">
                <a:solidFill>
                  <a:schemeClr val="accent4"/>
                </a:solidFill>
              </a:rPr>
              <a:t>remmende</a:t>
            </a:r>
            <a:r>
              <a:rPr lang="en-US" sz="2000" b="1" dirty="0">
                <a:solidFill>
                  <a:schemeClr val="accent4"/>
                </a:solidFill>
              </a:rPr>
              <a:t> </a:t>
            </a:r>
            <a:r>
              <a:rPr lang="en-US" sz="2000" b="1" dirty="0" err="1">
                <a:solidFill>
                  <a:schemeClr val="accent4"/>
                </a:solidFill>
              </a:rPr>
              <a:t>krachten</a:t>
            </a:r>
            <a:r>
              <a:rPr lang="en-US" sz="2000" b="1" dirty="0">
                <a:solidFill>
                  <a:schemeClr val="accent4"/>
                </a:solidFill>
              </a:rPr>
              <a:t> </a:t>
            </a:r>
            <a:r>
              <a:rPr lang="en-US" sz="2000" b="1" dirty="0" err="1">
                <a:solidFill>
                  <a:schemeClr val="accent4"/>
                </a:solidFill>
              </a:rPr>
              <a:t>zijn</a:t>
            </a:r>
            <a:r>
              <a:rPr lang="en-US" sz="2000" b="1" dirty="0">
                <a:solidFill>
                  <a:schemeClr val="accent4"/>
                </a:solidFill>
              </a:rPr>
              <a:t> </a:t>
            </a:r>
            <a:r>
              <a:rPr lang="en-US" sz="2000" b="1" dirty="0" err="1">
                <a:solidFill>
                  <a:schemeClr val="accent4"/>
                </a:solidFill>
              </a:rPr>
              <a:t>er</a:t>
            </a:r>
            <a:r>
              <a:rPr lang="en-US" sz="2000" b="1" dirty="0">
                <a:solidFill>
                  <a:schemeClr val="accent4"/>
                </a:solidFill>
              </a:rPr>
              <a:t> die je </a:t>
            </a:r>
            <a:r>
              <a:rPr lang="en-US" sz="2000" b="1" dirty="0" err="1">
                <a:solidFill>
                  <a:schemeClr val="accent4"/>
                </a:solidFill>
              </a:rPr>
              <a:t>tegenhouden</a:t>
            </a:r>
            <a:r>
              <a:rPr lang="en-US" sz="2000" b="1" dirty="0">
                <a:solidFill>
                  <a:schemeClr val="accent4"/>
                </a:solidFill>
              </a:rPr>
              <a:t> je </a:t>
            </a:r>
            <a:r>
              <a:rPr lang="en-US" sz="2000" b="1" dirty="0" err="1">
                <a:solidFill>
                  <a:schemeClr val="accent4"/>
                </a:solidFill>
              </a:rPr>
              <a:t>gedrag</a:t>
            </a:r>
            <a:r>
              <a:rPr lang="en-US" sz="2000" b="1" dirty="0">
                <a:solidFill>
                  <a:schemeClr val="accent4"/>
                </a:solidFill>
              </a:rPr>
              <a:t> </a:t>
            </a:r>
            <a:r>
              <a:rPr lang="en-US" sz="2000" b="1" dirty="0" err="1">
                <a:solidFill>
                  <a:schemeClr val="accent4"/>
                </a:solidFill>
              </a:rPr>
              <a:t>aan</a:t>
            </a:r>
            <a:r>
              <a:rPr lang="en-US" sz="2000" b="1" dirty="0">
                <a:solidFill>
                  <a:schemeClr val="accent4"/>
                </a:solidFill>
              </a:rPr>
              <a:t> </a:t>
            </a:r>
            <a:r>
              <a:rPr lang="en-US" sz="2000" b="1" dirty="0" err="1">
                <a:solidFill>
                  <a:schemeClr val="accent4"/>
                </a:solidFill>
              </a:rPr>
              <a:t>te</a:t>
            </a:r>
            <a:r>
              <a:rPr lang="en-US" sz="2000" b="1" dirty="0">
                <a:solidFill>
                  <a:schemeClr val="accent4"/>
                </a:solidFill>
              </a:rPr>
              <a:t> </a:t>
            </a:r>
            <a:r>
              <a:rPr lang="en-US" sz="2000" b="1" dirty="0" err="1">
                <a:solidFill>
                  <a:schemeClr val="accent4"/>
                </a:solidFill>
              </a:rPr>
              <a:t>passen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snoepen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roken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kopen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gamen</a:t>
            </a:r>
            <a:r>
              <a:rPr lang="en-US" sz="2000" b="1" dirty="0">
                <a:solidFill>
                  <a:schemeClr val="accent4"/>
                </a:solidFill>
              </a:rPr>
              <a:t>?</a:t>
            </a:r>
          </a:p>
        </p:txBody>
      </p:sp>
      <p:pic>
        <p:nvPicPr>
          <p:cNvPr id="4" name="Tijdelijke aanduiding voor inhoud 3">
            <a:extLst>
              <a:ext uri="{FF2B5EF4-FFF2-40B4-BE49-F238E27FC236}">
                <a16:creationId xmlns:a16="http://schemas.microsoft.com/office/drawing/2014/main" id="{91D75C9A-9D1B-45EC-901E-4138A9763DC8}"/>
              </a:ext>
            </a:extLst>
          </p:cNvPr>
          <p:cNvPicPr>
            <a:picLocks noChangeAspect="1"/>
          </p:cNvPicPr>
          <p:nvPr/>
        </p:nvPicPr>
        <p:blipFill rotWithShape="1">
          <a:blip r:embed="rId2"/>
          <a:srcRect l="2157" r="16125"/>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70446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23C698-6999-4595-8143-415282FBCD84}"/>
              </a:ext>
            </a:extLst>
          </p:cNvPr>
          <p:cNvSpPr>
            <a:spLocks noGrp="1"/>
          </p:cNvSpPr>
          <p:nvPr>
            <p:ph type="title"/>
          </p:nvPr>
        </p:nvSpPr>
        <p:spPr>
          <a:xfrm>
            <a:off x="6513788" y="365125"/>
            <a:ext cx="4840010" cy="1807305"/>
          </a:xfrm>
        </p:spPr>
        <p:txBody>
          <a:bodyPr>
            <a:normAutofit/>
          </a:bodyPr>
          <a:lstStyle/>
          <a:p>
            <a:r>
              <a:rPr lang="nl-NL" dirty="0"/>
              <a:t>Terug naar jullie community…</a:t>
            </a:r>
          </a:p>
        </p:txBody>
      </p:sp>
      <p:pic>
        <p:nvPicPr>
          <p:cNvPr id="4" name="Tijdelijke aanduiding voor inhoud 3">
            <a:extLst>
              <a:ext uri="{FF2B5EF4-FFF2-40B4-BE49-F238E27FC236}">
                <a16:creationId xmlns:a16="http://schemas.microsoft.com/office/drawing/2014/main" id="{A736B9B5-DFB2-4004-BE6B-D0BAC62C97F2}"/>
              </a:ext>
            </a:extLst>
          </p:cNvPr>
          <p:cNvPicPr>
            <a:picLocks noChangeAspect="1"/>
          </p:cNvPicPr>
          <p:nvPr/>
        </p:nvPicPr>
        <p:blipFill rotWithShape="1">
          <a:blip r:embed="rId2"/>
          <a:srcRect l="22874" r="17592"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3" name="Content Placeholder 7">
            <a:extLst>
              <a:ext uri="{FF2B5EF4-FFF2-40B4-BE49-F238E27FC236}">
                <a16:creationId xmlns:a16="http://schemas.microsoft.com/office/drawing/2014/main" id="{FFFE583D-CC67-466E-9A2E-7FAC485BBA5D}"/>
              </a:ext>
            </a:extLst>
          </p:cNvPr>
          <p:cNvSpPr>
            <a:spLocks noGrp="1"/>
          </p:cNvSpPr>
          <p:nvPr>
            <p:ph idx="1"/>
          </p:nvPr>
        </p:nvSpPr>
        <p:spPr>
          <a:xfrm>
            <a:off x="6513788" y="2172430"/>
            <a:ext cx="4840010" cy="3843666"/>
          </a:xfrm>
        </p:spPr>
        <p:txBody>
          <a:bodyPr>
            <a:normAutofit fontScale="92500" lnSpcReduction="20000"/>
          </a:bodyPr>
          <a:lstStyle/>
          <a:p>
            <a:pPr marL="0" indent="0">
              <a:buNone/>
            </a:pPr>
            <a:r>
              <a:rPr lang="nl-NL" sz="2400" b="1" dirty="0">
                <a:solidFill>
                  <a:schemeClr val="accent4"/>
                </a:solidFill>
              </a:rPr>
              <a:t>Welk gedrag willen jullie daar zien ontstaan? </a:t>
            </a:r>
          </a:p>
          <a:p>
            <a:pPr marL="0" indent="0">
              <a:buNone/>
            </a:pPr>
            <a:endParaRPr lang="nl-NL" sz="2400" dirty="0"/>
          </a:p>
          <a:p>
            <a:pPr marL="0" indent="0">
              <a:buNone/>
            </a:pPr>
            <a:r>
              <a:rPr lang="nl-NL" sz="2400" dirty="0"/>
              <a:t>Hoe kun je dat beïnvloeden te vragen: waarom doen ze het nu nog niet? Wat kunnen jullie doen om het makkelijker te maken voor deze personen om in beweging te komen?</a:t>
            </a:r>
          </a:p>
          <a:p>
            <a:pPr marL="0" indent="0">
              <a:buNone/>
            </a:pPr>
            <a:r>
              <a:rPr lang="nl-NL" sz="2400" dirty="0"/>
              <a:t>Vaak draait het daarbij om het wegnemen van belemmeringen in de fysieke of sociale omgeving. </a:t>
            </a:r>
          </a:p>
          <a:p>
            <a:pPr marL="0" indent="0">
              <a:buNone/>
            </a:pPr>
            <a:endParaRPr lang="en-US" sz="2000" dirty="0"/>
          </a:p>
        </p:txBody>
      </p:sp>
    </p:spTree>
    <p:extLst>
      <p:ext uri="{BB962C8B-B14F-4D97-AF65-F5344CB8AC3E}">
        <p14:creationId xmlns:p14="http://schemas.microsoft.com/office/powerpoint/2010/main" val="162962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DA47F27-B1C0-40C3-9D45-577B00B76BE9}"/>
              </a:ext>
            </a:extLst>
          </p:cNvPr>
          <p:cNvSpPr txBox="1"/>
          <p:nvPr/>
        </p:nvSpPr>
        <p:spPr>
          <a:xfrm>
            <a:off x="790574" y="1009650"/>
            <a:ext cx="10086975" cy="2677656"/>
          </a:xfrm>
          <a:prstGeom prst="rect">
            <a:avLst/>
          </a:prstGeom>
          <a:noFill/>
        </p:spPr>
        <p:txBody>
          <a:bodyPr wrap="square" rtlCol="0">
            <a:spAutoFit/>
          </a:bodyPr>
          <a:lstStyle/>
          <a:p>
            <a:r>
              <a:rPr lang="nl-NL" sz="2800" dirty="0"/>
              <a:t>En als je kijkt naar de samenwerking in jullie IBS team….</a:t>
            </a:r>
          </a:p>
          <a:p>
            <a:r>
              <a:rPr lang="nl-NL" sz="2800" dirty="0"/>
              <a:t>Wat zou daar anders moeten?</a:t>
            </a:r>
          </a:p>
          <a:p>
            <a:r>
              <a:rPr lang="nl-NL" sz="2800" dirty="0"/>
              <a:t>Welk gedrag kan anders?</a:t>
            </a:r>
          </a:p>
          <a:p>
            <a:r>
              <a:rPr lang="nl-NL" sz="2800" dirty="0"/>
              <a:t>En hoe zou het dan moeten?</a:t>
            </a:r>
          </a:p>
          <a:p>
            <a:endParaRPr lang="nl-NL" sz="2800" dirty="0"/>
          </a:p>
          <a:p>
            <a:r>
              <a:rPr lang="nl-NL" sz="2800" dirty="0"/>
              <a:t>Durf het daar over te hebben! </a:t>
            </a:r>
          </a:p>
        </p:txBody>
      </p:sp>
    </p:spTree>
    <p:extLst>
      <p:ext uri="{BB962C8B-B14F-4D97-AF65-F5344CB8AC3E}">
        <p14:creationId xmlns:p14="http://schemas.microsoft.com/office/powerpoint/2010/main" val="95612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FE827A-58E7-4F67-9186-7B9E2118A79A}"/>
              </a:ext>
            </a:extLst>
          </p:cNvPr>
          <p:cNvSpPr/>
          <p:nvPr/>
        </p:nvSpPr>
        <p:spPr>
          <a:xfrm>
            <a:off x="1278977" y="1933803"/>
            <a:ext cx="10020300" cy="1631216"/>
          </a:xfrm>
          <a:prstGeom prst="rect">
            <a:avLst/>
          </a:prstGeom>
        </p:spPr>
        <p:txBody>
          <a:bodyPr wrap="square">
            <a:spAutoFit/>
          </a:bodyPr>
          <a:lstStyle/>
          <a:p>
            <a:pPr algn="ctr"/>
            <a:r>
              <a:rPr lang="nl-NL" sz="2000" dirty="0"/>
              <a:t>Het uitgangspunt van de positieve psychologie is dat de traditionele klinische psychologie sterk gericht is op trauma's, afwijkingen en problemen, maar dat het voor menselijke groei veel effectiever is om meer aandacht te besteden aan positieve ervaringen en kwaliteiten van mensen </a:t>
            </a:r>
          </a:p>
          <a:p>
            <a:pPr algn="ctr"/>
            <a:r>
              <a:rPr lang="nl-NL" sz="2000" dirty="0"/>
              <a:t>(</a:t>
            </a:r>
            <a:r>
              <a:rPr lang="nl-NL" sz="2000" dirty="0" err="1"/>
              <a:t>Seligman</a:t>
            </a:r>
            <a:r>
              <a:rPr lang="nl-NL" sz="2000" dirty="0"/>
              <a:t> &amp; </a:t>
            </a:r>
            <a:r>
              <a:rPr lang="nl-NL" sz="2000" dirty="0" err="1"/>
              <a:t>Csikszentmihalyi</a:t>
            </a:r>
            <a:r>
              <a:rPr lang="nl-NL" sz="2000" dirty="0"/>
              <a:t>, 2000). </a:t>
            </a:r>
          </a:p>
        </p:txBody>
      </p:sp>
      <p:sp>
        <p:nvSpPr>
          <p:cNvPr id="4" name="Titel 1">
            <a:extLst>
              <a:ext uri="{FF2B5EF4-FFF2-40B4-BE49-F238E27FC236}">
                <a16:creationId xmlns:a16="http://schemas.microsoft.com/office/drawing/2014/main" id="{26071BB0-98D4-F744-AB16-2F6E97C2BEA9}"/>
              </a:ext>
            </a:extLst>
          </p:cNvPr>
          <p:cNvSpPr txBox="1">
            <a:spLocks/>
          </p:cNvSpPr>
          <p:nvPr/>
        </p:nvSpPr>
        <p:spPr>
          <a:xfrm>
            <a:off x="838200" y="585842"/>
            <a:ext cx="10515600" cy="1325563"/>
          </a:xfrm>
          <a:prstGeom prst="rect">
            <a:avLst/>
          </a:prstGeom>
        </p:spPr>
        <p:txBody>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r>
              <a:rPr lang="nl-NL" dirty="0"/>
              <a:t>De positieve psychologie </a:t>
            </a:r>
          </a:p>
        </p:txBody>
      </p:sp>
    </p:spTree>
    <p:extLst>
      <p:ext uri="{BB962C8B-B14F-4D97-AF65-F5344CB8AC3E}">
        <p14:creationId xmlns:p14="http://schemas.microsoft.com/office/powerpoint/2010/main" val="118144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920BF-FFA7-44C1-AF93-5E10CE6FF1C3}"/>
              </a:ext>
            </a:extLst>
          </p:cNvPr>
          <p:cNvSpPr>
            <a:spLocks noGrp="1"/>
          </p:cNvSpPr>
          <p:nvPr>
            <p:ph type="title"/>
          </p:nvPr>
        </p:nvSpPr>
        <p:spPr/>
        <p:txBody>
          <a:bodyPr/>
          <a:lstStyle/>
          <a:p>
            <a:r>
              <a:rPr lang="nl-NL" dirty="0"/>
              <a:t>De positieve psychologie </a:t>
            </a:r>
          </a:p>
        </p:txBody>
      </p:sp>
      <p:sp>
        <p:nvSpPr>
          <p:cNvPr id="3" name="Tijdelijke aanduiding voor inhoud 2">
            <a:extLst>
              <a:ext uri="{FF2B5EF4-FFF2-40B4-BE49-F238E27FC236}">
                <a16:creationId xmlns:a16="http://schemas.microsoft.com/office/drawing/2014/main" id="{B47898BA-F3FF-474D-BBCC-2E9E32FD1BF1}"/>
              </a:ext>
            </a:extLst>
          </p:cNvPr>
          <p:cNvSpPr>
            <a:spLocks noGrp="1"/>
          </p:cNvSpPr>
          <p:nvPr>
            <p:ph idx="1"/>
          </p:nvPr>
        </p:nvSpPr>
        <p:spPr/>
        <p:txBody>
          <a:bodyPr/>
          <a:lstStyle/>
          <a:p>
            <a:pPr marL="0" indent="0">
              <a:buNone/>
            </a:pPr>
            <a:r>
              <a:rPr lang="nl-NL" dirty="0"/>
              <a:t>Niet dit dus 😊 </a:t>
            </a:r>
          </a:p>
          <a:p>
            <a:pPr marL="0" indent="0">
              <a:buNone/>
            </a:pPr>
            <a:r>
              <a:rPr lang="nl-NL" dirty="0"/>
              <a:t>Filmpje van Sluipschutter over positief denken:</a:t>
            </a:r>
          </a:p>
          <a:p>
            <a:pPr marL="0" indent="0">
              <a:buNone/>
            </a:pPr>
            <a:r>
              <a:rPr lang="nl-NL" dirty="0">
                <a:hlinkClick r:id="rId2"/>
              </a:rPr>
              <a:t>https://www.youtube.com/watch?v=fxshtRoZEwk</a:t>
            </a:r>
            <a:r>
              <a:rPr lang="nl-NL" dirty="0"/>
              <a:t>   </a:t>
            </a:r>
          </a:p>
          <a:p>
            <a:pPr marL="0" indent="0">
              <a:buNone/>
            </a:pPr>
            <a:endParaRPr lang="nl-NL" dirty="0"/>
          </a:p>
        </p:txBody>
      </p:sp>
    </p:spTree>
    <p:extLst>
      <p:ext uri="{BB962C8B-B14F-4D97-AF65-F5344CB8AC3E}">
        <p14:creationId xmlns:p14="http://schemas.microsoft.com/office/powerpoint/2010/main" val="39727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FE827A-58E7-4F67-9186-7B9E2118A79A}"/>
              </a:ext>
            </a:extLst>
          </p:cNvPr>
          <p:cNvSpPr/>
          <p:nvPr/>
        </p:nvSpPr>
        <p:spPr>
          <a:xfrm>
            <a:off x="1278977" y="1713086"/>
            <a:ext cx="10020300" cy="1631216"/>
          </a:xfrm>
          <a:prstGeom prst="rect">
            <a:avLst/>
          </a:prstGeom>
        </p:spPr>
        <p:txBody>
          <a:bodyPr wrap="square">
            <a:spAutoFit/>
          </a:bodyPr>
          <a:lstStyle/>
          <a:p>
            <a:pPr algn="ctr"/>
            <a:r>
              <a:rPr lang="nl-NL" sz="2000" dirty="0"/>
              <a:t>Het uitgangspunt van de positieve psychologie is dat de traditionele klinische psychologie sterk gericht is op trauma's, afwijkingen en problemen, maar dat het voor menselijke groei veel effectiever is om meer aandacht te besteden aan positieve ervaringen en kwaliteiten van mensen </a:t>
            </a:r>
          </a:p>
          <a:p>
            <a:pPr algn="ctr"/>
            <a:r>
              <a:rPr lang="nl-NL" sz="2000" dirty="0"/>
              <a:t>(</a:t>
            </a:r>
            <a:r>
              <a:rPr lang="nl-NL" sz="2000" dirty="0" err="1"/>
              <a:t>Seligman</a:t>
            </a:r>
            <a:r>
              <a:rPr lang="nl-NL" sz="2000" dirty="0"/>
              <a:t> &amp; </a:t>
            </a:r>
            <a:r>
              <a:rPr lang="nl-NL" sz="2000" dirty="0" err="1"/>
              <a:t>Csikszentmihalyi</a:t>
            </a:r>
            <a:r>
              <a:rPr lang="nl-NL" sz="2000" dirty="0"/>
              <a:t>, 2000). </a:t>
            </a:r>
          </a:p>
        </p:txBody>
      </p:sp>
      <p:pic>
        <p:nvPicPr>
          <p:cNvPr id="2050" name="Picture 2" descr="Image result for positieve psychologie">
            <a:extLst>
              <a:ext uri="{FF2B5EF4-FFF2-40B4-BE49-F238E27FC236}">
                <a16:creationId xmlns:a16="http://schemas.microsoft.com/office/drawing/2014/main" id="{F404ED9A-2083-4FAB-B98C-F1630F17A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177" y="3709823"/>
            <a:ext cx="6619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26071BB0-98D4-F744-AB16-2F6E97C2BEA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r>
              <a:rPr lang="nl-NL"/>
              <a:t>De positieve psychologie </a:t>
            </a:r>
            <a:endParaRPr lang="nl-NL" dirty="0"/>
          </a:p>
        </p:txBody>
      </p:sp>
    </p:spTree>
    <p:extLst>
      <p:ext uri="{BB962C8B-B14F-4D97-AF65-F5344CB8AC3E}">
        <p14:creationId xmlns:p14="http://schemas.microsoft.com/office/powerpoint/2010/main" val="257488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C730D-26F0-4BD3-9FE6-2331DBAE2A92}"/>
              </a:ext>
            </a:extLst>
          </p:cNvPr>
          <p:cNvSpPr>
            <a:spLocks noGrp="1"/>
          </p:cNvSpPr>
          <p:nvPr>
            <p:ph type="title"/>
          </p:nvPr>
        </p:nvSpPr>
        <p:spPr>
          <a:solidFill>
            <a:schemeClr val="accent6">
              <a:lumMod val="20000"/>
              <a:lumOff val="80000"/>
            </a:schemeClr>
          </a:solidFill>
        </p:spPr>
        <p:txBody>
          <a:bodyPr/>
          <a:lstStyle/>
          <a:p>
            <a:r>
              <a:rPr lang="nl-NL" dirty="0"/>
              <a:t>Programma van vandaag: </a:t>
            </a:r>
          </a:p>
        </p:txBody>
      </p:sp>
      <p:sp>
        <p:nvSpPr>
          <p:cNvPr id="5" name="Tekstvak 4">
            <a:extLst>
              <a:ext uri="{FF2B5EF4-FFF2-40B4-BE49-F238E27FC236}">
                <a16:creationId xmlns:a16="http://schemas.microsoft.com/office/drawing/2014/main" id="{CE15B71D-3E09-40D0-BC61-9483933E355D}"/>
              </a:ext>
            </a:extLst>
          </p:cNvPr>
          <p:cNvSpPr txBox="1"/>
          <p:nvPr/>
        </p:nvSpPr>
        <p:spPr>
          <a:xfrm>
            <a:off x="838200" y="1789569"/>
            <a:ext cx="7400925" cy="4801314"/>
          </a:xfrm>
          <a:prstGeom prst="rect">
            <a:avLst/>
          </a:prstGeom>
          <a:noFill/>
        </p:spPr>
        <p:txBody>
          <a:bodyPr wrap="square">
            <a:spAutoFit/>
          </a:bodyPr>
          <a:lstStyle/>
          <a:p>
            <a:r>
              <a:rPr lang="nl-NL" dirty="0"/>
              <a:t>Aftrap=  Laatste week in fase 3: waar staan we en waar gaan we naar toe! </a:t>
            </a:r>
          </a:p>
          <a:p>
            <a:endParaRPr lang="nl-NL" dirty="0"/>
          </a:p>
          <a:p>
            <a:pPr marL="342900" indent="-342900">
              <a:buAutoNum type="arabicPeriod"/>
            </a:pPr>
            <a:r>
              <a:rPr lang="nl-NL" dirty="0"/>
              <a:t>Thema 1: gedragsverandering en positieve psychologie</a:t>
            </a:r>
          </a:p>
          <a:p>
            <a:endParaRPr lang="nl-NL" dirty="0"/>
          </a:p>
          <a:p>
            <a:r>
              <a:rPr lang="nl-NL" dirty="0"/>
              <a:t>2. Thema 2 = Bijeenkomst begeleiden </a:t>
            </a:r>
          </a:p>
          <a:p>
            <a:r>
              <a:rPr lang="nl-NL" dirty="0"/>
              <a:t>Wat komt daar bij kijken. </a:t>
            </a:r>
          </a:p>
          <a:p>
            <a:r>
              <a:rPr lang="nl-NL" dirty="0"/>
              <a:t>- doelen halen</a:t>
            </a:r>
          </a:p>
          <a:p>
            <a:r>
              <a:rPr lang="nl-NL" dirty="0"/>
              <a:t>- contact met mensen</a:t>
            </a:r>
          </a:p>
          <a:p>
            <a:r>
              <a:rPr lang="nl-NL" dirty="0"/>
              <a:t>- gesprek aangaan</a:t>
            </a:r>
          </a:p>
          <a:p>
            <a:r>
              <a:rPr lang="nl-NL" dirty="0"/>
              <a:t>- hanteren van conflicten</a:t>
            </a:r>
          </a:p>
          <a:p>
            <a:r>
              <a:rPr lang="nl-NL" dirty="0"/>
              <a:t>- omgaan met weerstand </a:t>
            </a:r>
          </a:p>
          <a:p>
            <a:r>
              <a:rPr lang="nl-NL" dirty="0"/>
              <a:t>- assertiviteit</a:t>
            </a:r>
          </a:p>
          <a:p>
            <a:r>
              <a:rPr lang="nl-NL" dirty="0"/>
              <a:t>- kwetsbare doelgroep</a:t>
            </a:r>
          </a:p>
          <a:p>
            <a:endParaRPr lang="nl-NL" dirty="0"/>
          </a:p>
          <a:p>
            <a:r>
              <a:rPr lang="nl-NL" dirty="0"/>
              <a:t>3. Na de werving?</a:t>
            </a:r>
          </a:p>
          <a:p>
            <a:r>
              <a:rPr lang="nl-NL" dirty="0"/>
              <a:t>Bevestiging en alle praktische zaken.</a:t>
            </a:r>
          </a:p>
          <a:p>
            <a:endParaRPr lang="nl-NL" dirty="0"/>
          </a:p>
        </p:txBody>
      </p:sp>
      <p:sp>
        <p:nvSpPr>
          <p:cNvPr id="3" name="Tekstvak 2">
            <a:extLst>
              <a:ext uri="{FF2B5EF4-FFF2-40B4-BE49-F238E27FC236}">
                <a16:creationId xmlns:a16="http://schemas.microsoft.com/office/drawing/2014/main" id="{20FD4CDE-2F86-46FB-BBE5-A32F7D77C7ED}"/>
              </a:ext>
            </a:extLst>
          </p:cNvPr>
          <p:cNvSpPr txBox="1"/>
          <p:nvPr/>
        </p:nvSpPr>
        <p:spPr>
          <a:xfrm>
            <a:off x="8543925" y="2594610"/>
            <a:ext cx="2809875" cy="3477875"/>
          </a:xfrm>
          <a:prstGeom prst="rect">
            <a:avLst/>
          </a:prstGeom>
          <a:solidFill>
            <a:schemeClr val="accent6">
              <a:lumMod val="20000"/>
              <a:lumOff val="80000"/>
            </a:schemeClr>
          </a:solidFill>
        </p:spPr>
        <p:txBody>
          <a:bodyPr wrap="square" rtlCol="0">
            <a:spAutoFit/>
          </a:bodyPr>
          <a:lstStyle/>
          <a:p>
            <a:endParaRPr lang="nl-NL" sz="2000" dirty="0"/>
          </a:p>
          <a:p>
            <a:r>
              <a:rPr lang="nl-NL" sz="2000" b="1" dirty="0"/>
              <a:t>Praktisch</a:t>
            </a:r>
            <a:r>
              <a:rPr lang="nl-NL" sz="2000" dirty="0"/>
              <a:t>: </a:t>
            </a:r>
          </a:p>
          <a:p>
            <a:endParaRPr lang="nl-NL" sz="2000" dirty="0"/>
          </a:p>
          <a:p>
            <a:r>
              <a:rPr lang="nl-NL" sz="2000" dirty="0"/>
              <a:t>GROEP 1 T/M 6 ZIT BIJ TAMIRA IN LOKAAL 6 &amp; 7 </a:t>
            </a:r>
          </a:p>
          <a:p>
            <a:endParaRPr lang="nl-NL" sz="2000" dirty="0"/>
          </a:p>
          <a:p>
            <a:r>
              <a:rPr lang="nl-NL" sz="2000" dirty="0"/>
              <a:t>GROEP 7 T/M 12 ZIT BIJ PASCALLE ACHTER DE KLAPDEUREN. </a:t>
            </a:r>
          </a:p>
          <a:p>
            <a:endParaRPr lang="nl-NL" sz="2000" dirty="0"/>
          </a:p>
          <a:p>
            <a:endParaRPr lang="nl-NL" sz="2000" dirty="0"/>
          </a:p>
        </p:txBody>
      </p:sp>
    </p:spTree>
    <p:extLst>
      <p:ext uri="{BB962C8B-B14F-4D97-AF65-F5344CB8AC3E}">
        <p14:creationId xmlns:p14="http://schemas.microsoft.com/office/powerpoint/2010/main" val="2344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E92A0B-78B9-466F-A65B-9D8596C4F68A}"/>
              </a:ext>
            </a:extLst>
          </p:cNvPr>
          <p:cNvSpPr>
            <a:spLocks noGrp="1"/>
          </p:cNvSpPr>
          <p:nvPr>
            <p:ph type="title"/>
          </p:nvPr>
        </p:nvSpPr>
        <p:spPr>
          <a:xfrm>
            <a:off x="838200" y="365125"/>
            <a:ext cx="10515600" cy="1325563"/>
          </a:xfrm>
        </p:spPr>
        <p:txBody>
          <a:bodyPr>
            <a:normAutofit/>
          </a:bodyPr>
          <a:lstStyle/>
          <a:p>
            <a:r>
              <a:rPr lang="nl-NL" dirty="0"/>
              <a:t>Hoe pas je het toe?</a:t>
            </a:r>
          </a:p>
        </p:txBody>
      </p:sp>
      <p:sp>
        <p:nvSpPr>
          <p:cNvPr id="3" name="Tijdelijke aanduiding voor inhoud 2">
            <a:extLst>
              <a:ext uri="{FF2B5EF4-FFF2-40B4-BE49-F238E27FC236}">
                <a16:creationId xmlns:a16="http://schemas.microsoft.com/office/drawing/2014/main" id="{987D7200-9E6C-43EF-AC3A-55B82E4F5BD4}"/>
              </a:ext>
            </a:extLst>
          </p:cNvPr>
          <p:cNvSpPr>
            <a:spLocks noGrp="1"/>
          </p:cNvSpPr>
          <p:nvPr>
            <p:ph idx="1"/>
          </p:nvPr>
        </p:nvSpPr>
        <p:spPr>
          <a:xfrm>
            <a:off x="6119528" y="690881"/>
            <a:ext cx="5234271" cy="5486082"/>
          </a:xfrm>
        </p:spPr>
        <p:txBody>
          <a:bodyPr>
            <a:normAutofit/>
          </a:bodyPr>
          <a:lstStyle/>
          <a:p>
            <a:pPr marL="0" indent="0">
              <a:lnSpc>
                <a:spcPct val="90000"/>
              </a:lnSpc>
              <a:buNone/>
            </a:pPr>
            <a:r>
              <a:rPr lang="nl-NL" sz="2000" dirty="0"/>
              <a:t>De principes van de positieve psychologie worden toegepast in allerlei vakgebieden zoals het onderwijs, de gezondheidszorg en binnen organisaties. In zijn onderzoek naar welbevinden heeft </a:t>
            </a:r>
            <a:r>
              <a:rPr lang="nl-NL" sz="2000" dirty="0" err="1"/>
              <a:t>Seligman</a:t>
            </a:r>
            <a:r>
              <a:rPr lang="nl-NL" sz="2000" dirty="0"/>
              <a:t> de vijf belangrijkste elementen samengevat in het acroniem PERMA:</a:t>
            </a:r>
          </a:p>
          <a:p>
            <a:pPr marL="0" indent="0">
              <a:lnSpc>
                <a:spcPct val="90000"/>
              </a:lnSpc>
              <a:buNone/>
            </a:pPr>
            <a:endParaRPr lang="nl-NL" sz="2000" dirty="0"/>
          </a:p>
          <a:p>
            <a:pPr lvl="0">
              <a:lnSpc>
                <a:spcPct val="90000"/>
              </a:lnSpc>
            </a:pPr>
            <a:r>
              <a:rPr lang="en-GB" sz="2000" dirty="0"/>
              <a:t>Positive emotions / </a:t>
            </a:r>
            <a:r>
              <a:rPr lang="en-GB" sz="2000" dirty="0" err="1"/>
              <a:t>positieve</a:t>
            </a:r>
            <a:r>
              <a:rPr lang="en-GB" sz="2000" dirty="0"/>
              <a:t> </a:t>
            </a:r>
            <a:r>
              <a:rPr lang="en-GB" sz="2000" dirty="0" err="1"/>
              <a:t>emoties</a:t>
            </a:r>
            <a:endParaRPr lang="nl-NL" sz="2000" dirty="0"/>
          </a:p>
          <a:p>
            <a:pPr lvl="0">
              <a:lnSpc>
                <a:spcPct val="90000"/>
              </a:lnSpc>
            </a:pPr>
            <a:r>
              <a:rPr lang="en-GB" sz="2000" dirty="0"/>
              <a:t>Engagement / </a:t>
            </a:r>
            <a:r>
              <a:rPr lang="en-GB" sz="2000" dirty="0" err="1"/>
              <a:t>betrokkenheid</a:t>
            </a:r>
            <a:r>
              <a:rPr lang="en-GB" sz="2000" dirty="0"/>
              <a:t> </a:t>
            </a:r>
            <a:endParaRPr lang="nl-NL" sz="2000" dirty="0"/>
          </a:p>
          <a:p>
            <a:pPr lvl="0">
              <a:lnSpc>
                <a:spcPct val="90000"/>
              </a:lnSpc>
            </a:pPr>
            <a:r>
              <a:rPr lang="en-GB" sz="2000" dirty="0"/>
              <a:t>Positive relationships / </a:t>
            </a:r>
            <a:r>
              <a:rPr lang="en-GB" sz="2000" dirty="0" err="1"/>
              <a:t>positieve</a:t>
            </a:r>
            <a:r>
              <a:rPr lang="en-GB" sz="2000" dirty="0"/>
              <a:t> </a:t>
            </a:r>
            <a:r>
              <a:rPr lang="en-GB" sz="2000" dirty="0" err="1"/>
              <a:t>relaties</a:t>
            </a:r>
            <a:r>
              <a:rPr lang="en-GB" sz="2000" dirty="0"/>
              <a:t> </a:t>
            </a:r>
            <a:endParaRPr lang="nl-NL" sz="2000" dirty="0"/>
          </a:p>
          <a:p>
            <a:pPr lvl="0">
              <a:lnSpc>
                <a:spcPct val="90000"/>
              </a:lnSpc>
            </a:pPr>
            <a:r>
              <a:rPr lang="en-GB" sz="2000" dirty="0"/>
              <a:t>Meaning / </a:t>
            </a:r>
            <a:r>
              <a:rPr lang="en-GB" sz="2000" dirty="0" err="1"/>
              <a:t>betekenis</a:t>
            </a:r>
            <a:endParaRPr lang="nl-NL" sz="2000" dirty="0"/>
          </a:p>
          <a:p>
            <a:pPr lvl="0">
              <a:lnSpc>
                <a:spcPct val="90000"/>
              </a:lnSpc>
            </a:pPr>
            <a:r>
              <a:rPr lang="nl-NL" sz="2000" dirty="0" err="1"/>
              <a:t>Accomplishments</a:t>
            </a:r>
            <a:r>
              <a:rPr lang="nl-NL" sz="2000" dirty="0"/>
              <a:t> / voldoening </a:t>
            </a:r>
          </a:p>
          <a:p>
            <a:pPr>
              <a:lnSpc>
                <a:spcPct val="90000"/>
              </a:lnSpc>
            </a:pPr>
            <a:endParaRPr lang="nl-NL" sz="2000" dirty="0"/>
          </a:p>
        </p:txBody>
      </p:sp>
      <p:pic>
        <p:nvPicPr>
          <p:cNvPr id="6" name="Picture 2" descr="Duiken en ezels - OWSV de Aquanauten">
            <a:extLst>
              <a:ext uri="{FF2B5EF4-FFF2-40B4-BE49-F238E27FC236}">
                <a16:creationId xmlns:a16="http://schemas.microsoft.com/office/drawing/2014/main" id="{AFA97E67-D1E3-534A-9001-450543348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20" y="1212533"/>
            <a:ext cx="4702355" cy="5486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65D074-CAD4-7D45-8D4C-10E4D7D8C112}"/>
              </a:ext>
            </a:extLst>
          </p:cNvPr>
          <p:cNvSpPr txBox="1"/>
          <p:nvPr/>
        </p:nvSpPr>
        <p:spPr>
          <a:xfrm>
            <a:off x="5755909" y="3429000"/>
            <a:ext cx="633128" cy="1938992"/>
          </a:xfrm>
          <a:prstGeom prst="rect">
            <a:avLst/>
          </a:prstGeom>
          <a:noFill/>
        </p:spPr>
        <p:txBody>
          <a:bodyPr wrap="square" rtlCol="0">
            <a:spAutoFit/>
          </a:bodyPr>
          <a:lstStyle/>
          <a:p>
            <a:r>
              <a:rPr lang="en-NL" sz="2400" b="1" dirty="0">
                <a:solidFill>
                  <a:srgbClr val="FF0000"/>
                </a:solidFill>
              </a:rPr>
              <a:t>P</a:t>
            </a:r>
          </a:p>
          <a:p>
            <a:r>
              <a:rPr lang="en-NL" sz="2400" b="1" dirty="0">
                <a:solidFill>
                  <a:srgbClr val="FF0000"/>
                </a:solidFill>
              </a:rPr>
              <a:t>E</a:t>
            </a:r>
          </a:p>
          <a:p>
            <a:r>
              <a:rPr lang="en-NL" sz="2400" b="1" dirty="0">
                <a:solidFill>
                  <a:srgbClr val="FF0000"/>
                </a:solidFill>
              </a:rPr>
              <a:t>R</a:t>
            </a:r>
          </a:p>
          <a:p>
            <a:r>
              <a:rPr lang="en-NL" sz="2400" b="1" dirty="0">
                <a:solidFill>
                  <a:srgbClr val="FF0000"/>
                </a:solidFill>
              </a:rPr>
              <a:t>M</a:t>
            </a:r>
          </a:p>
          <a:p>
            <a:r>
              <a:rPr lang="en-NL" sz="2400" b="1" dirty="0">
                <a:solidFill>
                  <a:srgbClr val="FF0000"/>
                </a:solidFill>
              </a:rPr>
              <a:t>A</a:t>
            </a:r>
          </a:p>
        </p:txBody>
      </p:sp>
    </p:spTree>
    <p:extLst>
      <p:ext uri="{BB962C8B-B14F-4D97-AF65-F5344CB8AC3E}">
        <p14:creationId xmlns:p14="http://schemas.microsoft.com/office/powerpoint/2010/main" val="318589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8099-A43E-49B4-BE39-AB7AE13E73EE}"/>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B79FD9EF-1DCA-4C5A-B247-2B80BF7F5A11}"/>
              </a:ext>
            </a:extLst>
          </p:cNvPr>
          <p:cNvSpPr>
            <a:spLocks noGrp="1"/>
          </p:cNvSpPr>
          <p:nvPr>
            <p:ph idx="1"/>
          </p:nvPr>
        </p:nvSpPr>
        <p:spPr/>
        <p:txBody>
          <a:bodyPr/>
          <a:lstStyle/>
          <a:p>
            <a:pPr marL="0" indent="0">
              <a:buNone/>
            </a:pPr>
            <a:r>
              <a:rPr lang="nl-NL" dirty="0"/>
              <a:t>In een aflevering van Het beste brein van Nederland legt Victor </a:t>
            </a:r>
            <a:r>
              <a:rPr lang="nl-NL" dirty="0" err="1"/>
              <a:t>Mids</a:t>
            </a:r>
            <a:r>
              <a:rPr lang="nl-NL" dirty="0"/>
              <a:t> uit hoe </a:t>
            </a:r>
            <a:r>
              <a:rPr lang="nl-NL" dirty="0" err="1"/>
              <a:t>positiviteit</a:t>
            </a:r>
            <a:r>
              <a:rPr lang="nl-NL" dirty="0"/>
              <a:t> en </a:t>
            </a:r>
            <a:r>
              <a:rPr lang="nl-NL" dirty="0" err="1"/>
              <a:t>negativiteit</a:t>
            </a:r>
            <a:r>
              <a:rPr lang="nl-NL" dirty="0"/>
              <a:t> onbewust invloed heeft op je prestatie.</a:t>
            </a:r>
          </a:p>
          <a:p>
            <a:pPr marL="0" indent="0">
              <a:buNone/>
            </a:pPr>
            <a:r>
              <a:rPr lang="nl-NL" dirty="0">
                <a:hlinkClick r:id="rId2"/>
              </a:rPr>
              <a:t>https://www.tijdschriftpositievepsychologie.nl/nieuws/invloed-van-positiviteit</a:t>
            </a:r>
            <a:r>
              <a:rPr lang="nl-NL" dirty="0"/>
              <a:t> </a:t>
            </a:r>
          </a:p>
          <a:p>
            <a:endParaRPr lang="nl-NL" dirty="0"/>
          </a:p>
        </p:txBody>
      </p:sp>
    </p:spTree>
    <p:extLst>
      <p:ext uri="{BB962C8B-B14F-4D97-AF65-F5344CB8AC3E}">
        <p14:creationId xmlns:p14="http://schemas.microsoft.com/office/powerpoint/2010/main" val="1230021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4EF55-DE3F-45EF-8D93-40A678F6F7DD}"/>
              </a:ext>
            </a:extLst>
          </p:cNvPr>
          <p:cNvSpPr>
            <a:spLocks noGrp="1"/>
          </p:cNvSpPr>
          <p:nvPr>
            <p:ph type="title"/>
          </p:nvPr>
        </p:nvSpPr>
        <p:spPr/>
        <p:txBody>
          <a:bodyPr/>
          <a:lstStyle/>
          <a:p>
            <a:r>
              <a:rPr lang="nl-NL" dirty="0"/>
              <a:t>Waar ben jij goed in?</a:t>
            </a:r>
          </a:p>
        </p:txBody>
      </p:sp>
      <p:sp>
        <p:nvSpPr>
          <p:cNvPr id="3" name="Tijdelijke aanduiding voor inhoud 2">
            <a:extLst>
              <a:ext uri="{FF2B5EF4-FFF2-40B4-BE49-F238E27FC236}">
                <a16:creationId xmlns:a16="http://schemas.microsoft.com/office/drawing/2014/main" id="{EF12F78E-3C5F-4727-9256-26E30A8A52AA}"/>
              </a:ext>
            </a:extLst>
          </p:cNvPr>
          <p:cNvSpPr>
            <a:spLocks noGrp="1"/>
          </p:cNvSpPr>
          <p:nvPr>
            <p:ph idx="1"/>
          </p:nvPr>
        </p:nvSpPr>
        <p:spPr>
          <a:xfrm>
            <a:off x="838200" y="1348740"/>
            <a:ext cx="10515600" cy="5242560"/>
          </a:xfrm>
        </p:spPr>
        <p:txBody>
          <a:bodyPr>
            <a:normAutofit fontScale="55000" lnSpcReduction="20000"/>
          </a:bodyPr>
          <a:lstStyle/>
          <a:p>
            <a:pPr marL="0" indent="0">
              <a:buNone/>
            </a:pPr>
            <a:r>
              <a:rPr lang="nl-NL" sz="3800" dirty="0"/>
              <a:t>1. </a:t>
            </a:r>
            <a:r>
              <a:rPr lang="nl-NL" sz="3800" dirty="0" err="1">
                <a:solidFill>
                  <a:schemeClr val="accent4"/>
                </a:solidFill>
              </a:rPr>
              <a:t>Positive</a:t>
            </a:r>
            <a:r>
              <a:rPr lang="nl-NL" sz="3800" dirty="0">
                <a:solidFill>
                  <a:schemeClr val="accent4"/>
                </a:solidFill>
              </a:rPr>
              <a:t> </a:t>
            </a:r>
            <a:r>
              <a:rPr lang="nl-NL" sz="3800" dirty="0" err="1">
                <a:solidFill>
                  <a:schemeClr val="accent4"/>
                </a:solidFill>
              </a:rPr>
              <a:t>emotions</a:t>
            </a:r>
            <a:endParaRPr lang="nl-NL" sz="3800" dirty="0">
              <a:solidFill>
                <a:schemeClr val="accent4"/>
              </a:solidFill>
            </a:endParaRPr>
          </a:p>
          <a:p>
            <a:pPr marL="0" indent="0">
              <a:buNone/>
            </a:pPr>
            <a:r>
              <a:rPr lang="nl-NL" sz="3800" dirty="0"/>
              <a:t>Wanneer ervaar je tijdens je werk of op school positieve emoties en hoe kun je ervoor zorgen dat je die meer ervaart? </a:t>
            </a:r>
          </a:p>
          <a:p>
            <a:pPr marL="0" indent="0">
              <a:buNone/>
            </a:pPr>
            <a:r>
              <a:rPr lang="nl-NL" sz="3800" dirty="0"/>
              <a:t>2. </a:t>
            </a:r>
            <a:r>
              <a:rPr lang="nl-NL" sz="3800" dirty="0">
                <a:solidFill>
                  <a:schemeClr val="accent4"/>
                </a:solidFill>
              </a:rPr>
              <a:t>Engagement</a:t>
            </a:r>
          </a:p>
          <a:p>
            <a:pPr marL="0" indent="0">
              <a:buNone/>
            </a:pPr>
            <a:r>
              <a:rPr lang="nl-NL" sz="3800" dirty="0"/>
              <a:t>Welke momenten of taken zorgen ervoor dat je helemaal opgaat in je werk? </a:t>
            </a:r>
          </a:p>
          <a:p>
            <a:pPr marL="0" indent="0">
              <a:buNone/>
            </a:pPr>
            <a:r>
              <a:rPr lang="nl-NL" sz="3800" dirty="0"/>
              <a:t>3. </a:t>
            </a:r>
            <a:r>
              <a:rPr lang="nl-NL" sz="3800" dirty="0" err="1">
                <a:solidFill>
                  <a:schemeClr val="accent4"/>
                </a:solidFill>
              </a:rPr>
              <a:t>Positive</a:t>
            </a:r>
            <a:r>
              <a:rPr lang="nl-NL" sz="3800" dirty="0">
                <a:solidFill>
                  <a:schemeClr val="accent4"/>
                </a:solidFill>
              </a:rPr>
              <a:t> </a:t>
            </a:r>
            <a:r>
              <a:rPr lang="nl-NL" sz="3800" dirty="0" err="1">
                <a:solidFill>
                  <a:schemeClr val="accent4"/>
                </a:solidFill>
              </a:rPr>
              <a:t>relationships</a:t>
            </a:r>
            <a:endParaRPr lang="nl-NL" sz="3800" dirty="0">
              <a:solidFill>
                <a:schemeClr val="accent4"/>
              </a:solidFill>
            </a:endParaRPr>
          </a:p>
          <a:p>
            <a:pPr marL="0" indent="0">
              <a:buNone/>
            </a:pPr>
            <a:r>
              <a:rPr lang="nl-NL" sz="3800" dirty="0"/>
              <a:t>Met welke medestudenten heb je een goede band en hoe onderhoud je deze? Samen kom je verder!</a:t>
            </a:r>
          </a:p>
          <a:p>
            <a:pPr marL="0" indent="0">
              <a:buNone/>
            </a:pPr>
            <a:r>
              <a:rPr lang="nl-NL" sz="3800" dirty="0">
                <a:solidFill>
                  <a:schemeClr val="accent4"/>
                </a:solidFill>
              </a:rPr>
              <a:t>4. </a:t>
            </a:r>
            <a:r>
              <a:rPr lang="nl-NL" sz="3800" dirty="0" err="1">
                <a:solidFill>
                  <a:schemeClr val="accent4"/>
                </a:solidFill>
              </a:rPr>
              <a:t>Meaning</a:t>
            </a:r>
            <a:r>
              <a:rPr lang="nl-NL" sz="3800" dirty="0">
                <a:solidFill>
                  <a:schemeClr val="accent4"/>
                </a:solidFill>
              </a:rPr>
              <a:t> </a:t>
            </a:r>
          </a:p>
          <a:p>
            <a:pPr marL="0" indent="0">
              <a:buNone/>
            </a:pPr>
            <a:r>
              <a:rPr lang="nl-NL" sz="3800" dirty="0"/>
              <a:t>Aan welk groter doel draagt jullie opdracht bij? Heb je het gevoel dat jullie opdracht betekenisvol is? Heb je het gevoel dat jullie opdracht bijdraagt aan een groter geheel?</a:t>
            </a:r>
          </a:p>
          <a:p>
            <a:pPr marL="0" indent="0">
              <a:buNone/>
            </a:pPr>
            <a:r>
              <a:rPr lang="nl-NL" sz="3800" dirty="0"/>
              <a:t>5</a:t>
            </a:r>
            <a:r>
              <a:rPr lang="nl-NL" sz="3800" dirty="0">
                <a:solidFill>
                  <a:schemeClr val="accent4"/>
                </a:solidFill>
              </a:rPr>
              <a:t>. </a:t>
            </a:r>
            <a:r>
              <a:rPr lang="nl-NL" sz="3800" dirty="0" err="1">
                <a:solidFill>
                  <a:schemeClr val="accent4"/>
                </a:solidFill>
              </a:rPr>
              <a:t>Accomplishments</a:t>
            </a:r>
            <a:r>
              <a:rPr lang="nl-NL" sz="3800" dirty="0">
                <a:solidFill>
                  <a:schemeClr val="accent4"/>
                </a:solidFill>
              </a:rPr>
              <a:t> </a:t>
            </a:r>
          </a:p>
          <a:p>
            <a:pPr marL="0" indent="0">
              <a:buNone/>
            </a:pPr>
            <a:r>
              <a:rPr lang="nl-NL" sz="3800" dirty="0"/>
              <a:t>Welke doelen heb jij onlangs behaald en heb je jouw successen gevierd?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5482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6536-076B-4FE8-AD94-CDFA67190E0E}"/>
              </a:ext>
            </a:extLst>
          </p:cNvPr>
          <p:cNvSpPr>
            <a:spLocks noGrp="1"/>
          </p:cNvSpPr>
          <p:nvPr>
            <p:ph type="title"/>
          </p:nvPr>
        </p:nvSpPr>
        <p:spPr/>
        <p:txBody>
          <a:bodyPr/>
          <a:lstStyle/>
          <a:p>
            <a:r>
              <a:rPr lang="nl-NL" dirty="0"/>
              <a:t>Waarom?</a:t>
            </a:r>
          </a:p>
        </p:txBody>
      </p:sp>
      <p:sp>
        <p:nvSpPr>
          <p:cNvPr id="4" name="Tijdelijke aanduiding voor inhoud 3">
            <a:extLst>
              <a:ext uri="{FF2B5EF4-FFF2-40B4-BE49-F238E27FC236}">
                <a16:creationId xmlns:a16="http://schemas.microsoft.com/office/drawing/2014/main" id="{BB98AE84-CBB9-43E0-98CD-9C9E9B32B9EC}"/>
              </a:ext>
            </a:extLst>
          </p:cNvPr>
          <p:cNvSpPr>
            <a:spLocks noGrp="1"/>
          </p:cNvSpPr>
          <p:nvPr>
            <p:ph idx="1"/>
          </p:nvPr>
        </p:nvSpPr>
        <p:spPr>
          <a:xfrm>
            <a:off x="838200" y="2011363"/>
            <a:ext cx="10515600" cy="3795911"/>
          </a:xfrm>
          <a:prstGeom prst="rect">
            <a:avLst/>
          </a:prstGeom>
        </p:spPr>
        <p:txBody>
          <a:bodyPr wrap="square">
            <a:spAutoFit/>
          </a:bodyPr>
          <a:lstStyle/>
          <a:p>
            <a:pPr marL="0" indent="0">
              <a:buNone/>
            </a:pPr>
            <a:r>
              <a:rPr lang="nl-NL" dirty="0"/>
              <a:t>Door je juist op de goede dingen in je leven te richten, bevorder je je geluk en gevoel van welzijn. </a:t>
            </a:r>
          </a:p>
          <a:p>
            <a:pPr marL="0" indent="0">
              <a:buNone/>
            </a:pPr>
            <a:r>
              <a:rPr lang="nl-NL" dirty="0"/>
              <a:t>Daardoor ben je vervolgens in staat een plezieriger, succesvoller, socialer en zinvoller leven te leiden. </a:t>
            </a:r>
          </a:p>
          <a:p>
            <a:pPr marL="0" indent="0">
              <a:buNone/>
            </a:pPr>
            <a:r>
              <a:rPr lang="nl-NL" dirty="0"/>
              <a:t>Uit onderzoeken blijkt inmiddels ook dat wanneer je je gelukkiger voelt je minder snel allerlei gezondheidsklachten hebt. Onder andere omdat je beter voor jezelf zorgt. Maar, wat levert positieve psychologie je concreet op?</a:t>
            </a:r>
          </a:p>
        </p:txBody>
      </p:sp>
    </p:spTree>
    <p:extLst>
      <p:ext uri="{BB962C8B-B14F-4D97-AF65-F5344CB8AC3E}">
        <p14:creationId xmlns:p14="http://schemas.microsoft.com/office/powerpoint/2010/main" val="61702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FB2EB951-146B-4215-8AD6-617C4DA8E030}"/>
              </a:ext>
            </a:extLst>
          </p:cNvPr>
          <p:cNvPicPr>
            <a:picLocks noChangeAspect="1"/>
          </p:cNvPicPr>
          <p:nvPr/>
        </p:nvPicPr>
        <p:blipFill rotWithShape="1">
          <a:blip r:embed="rId2"/>
          <a:srcRect t="23560" r="-1" b="14545"/>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159498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9A3DF-36FF-4C55-8FF2-F027A15FBA04}"/>
              </a:ext>
            </a:extLst>
          </p:cNvPr>
          <p:cNvSpPr>
            <a:spLocks noGrp="1"/>
          </p:cNvSpPr>
          <p:nvPr>
            <p:ph type="title"/>
          </p:nvPr>
        </p:nvSpPr>
        <p:spPr>
          <a:xfrm>
            <a:off x="838200" y="365125"/>
            <a:ext cx="11109960" cy="1325563"/>
          </a:xfrm>
        </p:spPr>
        <p:txBody>
          <a:bodyPr/>
          <a:lstStyle/>
          <a:p>
            <a:r>
              <a:rPr lang="nl-NL" dirty="0"/>
              <a:t>Hoe pas je dit toe op je community of team? </a:t>
            </a:r>
          </a:p>
        </p:txBody>
      </p:sp>
      <p:pic>
        <p:nvPicPr>
          <p:cNvPr id="4" name="Tijdelijke aanduiding voor inhoud 3">
            <a:extLst>
              <a:ext uri="{FF2B5EF4-FFF2-40B4-BE49-F238E27FC236}">
                <a16:creationId xmlns:a16="http://schemas.microsoft.com/office/drawing/2014/main" id="{69C1C66F-00E1-47DF-B3D7-3DFCC426BC76}"/>
              </a:ext>
            </a:extLst>
          </p:cNvPr>
          <p:cNvPicPr>
            <a:picLocks noGrp="1" noChangeAspect="1"/>
          </p:cNvPicPr>
          <p:nvPr>
            <p:ph idx="1"/>
          </p:nvPr>
        </p:nvPicPr>
        <p:blipFill>
          <a:blip r:embed="rId2"/>
          <a:stretch>
            <a:fillRect/>
          </a:stretch>
        </p:blipFill>
        <p:spPr>
          <a:xfrm>
            <a:off x="995469" y="1690688"/>
            <a:ext cx="5492962" cy="4119722"/>
          </a:xfrm>
          <a:prstGeom prst="rect">
            <a:avLst/>
          </a:prstGeom>
        </p:spPr>
      </p:pic>
      <p:sp>
        <p:nvSpPr>
          <p:cNvPr id="18" name="Tekstvak 17">
            <a:extLst>
              <a:ext uri="{FF2B5EF4-FFF2-40B4-BE49-F238E27FC236}">
                <a16:creationId xmlns:a16="http://schemas.microsoft.com/office/drawing/2014/main" id="{EDF362BA-3482-4D04-BAD4-D9560368B26E}"/>
              </a:ext>
            </a:extLst>
          </p:cNvPr>
          <p:cNvSpPr txBox="1"/>
          <p:nvPr/>
        </p:nvSpPr>
        <p:spPr>
          <a:xfrm>
            <a:off x="547794" y="6212959"/>
            <a:ext cx="7581901" cy="369332"/>
          </a:xfrm>
          <a:prstGeom prst="rect">
            <a:avLst/>
          </a:prstGeom>
          <a:noFill/>
        </p:spPr>
        <p:txBody>
          <a:bodyPr wrap="square" rtlCol="0">
            <a:spAutoFit/>
          </a:bodyPr>
          <a:lstStyle/>
          <a:p>
            <a:r>
              <a:rPr lang="nl-NL" dirty="0"/>
              <a:t>Filmpje over voorbeeld rond communicatie….</a:t>
            </a:r>
          </a:p>
        </p:txBody>
      </p:sp>
      <p:sp>
        <p:nvSpPr>
          <p:cNvPr id="21" name="Rechthoek 20">
            <a:extLst>
              <a:ext uri="{FF2B5EF4-FFF2-40B4-BE49-F238E27FC236}">
                <a16:creationId xmlns:a16="http://schemas.microsoft.com/office/drawing/2014/main" id="{B332D8FC-3C8C-4E89-A537-C136AB28411B}"/>
              </a:ext>
            </a:extLst>
          </p:cNvPr>
          <p:cNvSpPr/>
          <p:nvPr/>
        </p:nvSpPr>
        <p:spPr>
          <a:xfrm>
            <a:off x="5778705" y="6212959"/>
            <a:ext cx="6072496" cy="369332"/>
          </a:xfrm>
          <a:prstGeom prst="rect">
            <a:avLst/>
          </a:prstGeom>
        </p:spPr>
        <p:txBody>
          <a:bodyPr wrap="none">
            <a:spAutoFit/>
          </a:bodyPr>
          <a:lstStyle/>
          <a:p>
            <a:r>
              <a:rPr lang="nl-NL" dirty="0">
                <a:hlinkClick r:id="rId3"/>
              </a:rPr>
              <a:t>https://www.youtube.com/watch?v=OkYDjCB2dPM</a:t>
            </a:r>
            <a:r>
              <a:rPr lang="nl-NL" dirty="0"/>
              <a:t> </a:t>
            </a:r>
          </a:p>
        </p:txBody>
      </p:sp>
    </p:spTree>
    <p:extLst>
      <p:ext uri="{BB962C8B-B14F-4D97-AF65-F5344CB8AC3E}">
        <p14:creationId xmlns:p14="http://schemas.microsoft.com/office/powerpoint/2010/main" val="48287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97C467F-9DFA-4EE3-89DB-E14466B23FE8}"/>
              </a:ext>
            </a:extLst>
          </p:cNvPr>
          <p:cNvGraphicFramePr/>
          <p:nvPr/>
        </p:nvGraphicFramePr>
        <p:xfrm>
          <a:off x="388302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56ED68B5-98C6-4FBB-809D-7C04A66F5FD8}"/>
              </a:ext>
            </a:extLst>
          </p:cNvPr>
          <p:cNvPicPr>
            <a:picLocks noChangeAspect="1"/>
          </p:cNvPicPr>
          <p:nvPr/>
        </p:nvPicPr>
        <p:blipFill>
          <a:blip r:embed="rId7"/>
          <a:stretch>
            <a:fillRect/>
          </a:stretch>
        </p:blipFill>
        <p:spPr>
          <a:xfrm>
            <a:off x="292734" y="4267200"/>
            <a:ext cx="4056063" cy="2271395"/>
          </a:xfrm>
          <a:prstGeom prst="rect">
            <a:avLst/>
          </a:prstGeom>
        </p:spPr>
      </p:pic>
    </p:spTree>
    <p:extLst>
      <p:ext uri="{BB962C8B-B14F-4D97-AF65-F5344CB8AC3E}">
        <p14:creationId xmlns:p14="http://schemas.microsoft.com/office/powerpoint/2010/main" val="29907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1" name="Rectangle 1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afbeelding 4">
            <a:extLst>
              <a:ext uri="{FF2B5EF4-FFF2-40B4-BE49-F238E27FC236}">
                <a16:creationId xmlns:a16="http://schemas.microsoft.com/office/drawing/2014/main" id="{40D7422F-9461-48DE-876D-AE036F7A58B5}"/>
              </a:ext>
            </a:extLst>
          </p:cNvPr>
          <p:cNvPicPr>
            <a:picLocks noGrp="1" noChangeAspect="1"/>
          </p:cNvPicPr>
          <p:nvPr>
            <p:ph type="pic" idx="1"/>
          </p:nvPr>
        </p:nvPicPr>
        <p:blipFill rotWithShape="1">
          <a:blip r:embed="rId2"/>
          <a:srcRect l="678" r="7321" b="-1"/>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el 1">
            <a:extLst>
              <a:ext uri="{FF2B5EF4-FFF2-40B4-BE49-F238E27FC236}">
                <a16:creationId xmlns:a16="http://schemas.microsoft.com/office/drawing/2014/main" id="{E74A26AC-8B46-47DA-972D-E0EF8E61FB62}"/>
              </a:ext>
            </a:extLst>
          </p:cNvPr>
          <p:cNvSpPr>
            <a:spLocks noGrp="1"/>
          </p:cNvSpPr>
          <p:nvPr>
            <p:ph type="title"/>
          </p:nvPr>
        </p:nvSpPr>
        <p:spPr>
          <a:xfrm>
            <a:off x="5801709" y="3512557"/>
            <a:ext cx="5552090" cy="1191873"/>
          </a:xfrm>
        </p:spPr>
        <p:txBody>
          <a:bodyPr vert="horz" lIns="91440" tIns="45720" rIns="91440" bIns="45720" rtlCol="0" anchor="b">
            <a:normAutofit/>
          </a:bodyPr>
          <a:lstStyle/>
          <a:p>
            <a:pPr algn="l"/>
            <a:r>
              <a:rPr lang="en-US" sz="3600"/>
              <a:t>Succes met de opdracht!</a:t>
            </a:r>
          </a:p>
        </p:txBody>
      </p:sp>
      <p:sp>
        <p:nvSpPr>
          <p:cNvPr id="4" name="Tijdelijke aanduiding voor tekst 3">
            <a:extLst>
              <a:ext uri="{FF2B5EF4-FFF2-40B4-BE49-F238E27FC236}">
                <a16:creationId xmlns:a16="http://schemas.microsoft.com/office/drawing/2014/main" id="{039CF875-EA11-40D1-9F66-7C77927F1813}"/>
              </a:ext>
            </a:extLst>
          </p:cNvPr>
          <p:cNvSpPr>
            <a:spLocks noGrp="1"/>
          </p:cNvSpPr>
          <p:nvPr>
            <p:ph type="body" sz="half" idx="2"/>
          </p:nvPr>
        </p:nvSpPr>
        <p:spPr>
          <a:xfrm>
            <a:off x="5801709" y="4811636"/>
            <a:ext cx="5552089" cy="1544713"/>
          </a:xfrm>
        </p:spPr>
        <p:txBody>
          <a:bodyPr vert="horz" lIns="91440" tIns="45720" rIns="91440" bIns="45720" rtlCol="0">
            <a:normAutofit/>
          </a:bodyPr>
          <a:lstStyle/>
          <a:p>
            <a:pPr indent="-228600" algn="l">
              <a:buFont typeface="Arial" panose="020B0604020202020204" pitchFamily="34" charset="0"/>
              <a:buChar char="•"/>
            </a:pPr>
            <a:r>
              <a:rPr lang="en-US" dirty="0" err="1"/>
              <a:t>Minimaal</a:t>
            </a:r>
            <a:r>
              <a:rPr lang="en-US" dirty="0"/>
              <a:t> 1 a4</a:t>
            </a:r>
          </a:p>
          <a:p>
            <a:pPr indent="-228600" algn="l">
              <a:buFont typeface="Arial" panose="020B0604020202020204" pitchFamily="34" charset="0"/>
              <a:buChar char="•"/>
            </a:pPr>
            <a:r>
              <a:rPr lang="en-US" dirty="0"/>
              <a:t>INLEVEREN </a:t>
            </a:r>
            <a:r>
              <a:rPr lang="en-US" dirty="0" err="1"/>
              <a:t>als</a:t>
            </a:r>
            <a:r>
              <a:rPr lang="en-US" dirty="0"/>
              <a:t> </a:t>
            </a:r>
            <a:r>
              <a:rPr lang="en-US" dirty="0" err="1"/>
              <a:t>bijlage</a:t>
            </a:r>
            <a:r>
              <a:rPr lang="en-US" dirty="0"/>
              <a:t> </a:t>
            </a:r>
            <a:r>
              <a:rPr lang="en-US" dirty="0" err="1"/>
              <a:t>bij</a:t>
            </a:r>
            <a:r>
              <a:rPr lang="en-US" dirty="0"/>
              <a:t> </a:t>
            </a:r>
            <a:r>
              <a:rPr lang="en-US" dirty="0" err="1"/>
              <a:t>jullie</a:t>
            </a:r>
            <a:r>
              <a:rPr lang="en-US" dirty="0"/>
              <a:t> </a:t>
            </a:r>
            <a:r>
              <a:rPr lang="en-US" dirty="0" err="1"/>
              <a:t>projectplan</a:t>
            </a:r>
            <a:r>
              <a:rPr lang="en-US"/>
              <a:t>.</a:t>
            </a:r>
            <a:endParaRPr lang="en-US" dirty="0"/>
          </a:p>
        </p:txBody>
      </p:sp>
    </p:spTree>
    <p:extLst>
      <p:ext uri="{BB962C8B-B14F-4D97-AF65-F5344CB8AC3E}">
        <p14:creationId xmlns:p14="http://schemas.microsoft.com/office/powerpoint/2010/main" val="149318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BAB72-ECCC-46BA-9800-F4957F34E5AF}"/>
              </a:ext>
            </a:extLst>
          </p:cNvPr>
          <p:cNvSpPr>
            <a:spLocks noGrp="1"/>
          </p:cNvSpPr>
          <p:nvPr>
            <p:ph type="title"/>
          </p:nvPr>
        </p:nvSpPr>
        <p:spPr>
          <a:solidFill>
            <a:schemeClr val="accent6">
              <a:lumMod val="20000"/>
              <a:lumOff val="80000"/>
            </a:schemeClr>
          </a:solidFill>
        </p:spPr>
        <p:txBody>
          <a:bodyPr/>
          <a:lstStyle/>
          <a:p>
            <a:r>
              <a:rPr lang="nl-NL" dirty="0"/>
              <a:t>Thema 2: Bijeenkomst begeleiden </a:t>
            </a:r>
          </a:p>
        </p:txBody>
      </p:sp>
      <p:sp>
        <p:nvSpPr>
          <p:cNvPr id="4" name="Tekstvak 3">
            <a:extLst>
              <a:ext uri="{FF2B5EF4-FFF2-40B4-BE49-F238E27FC236}">
                <a16:creationId xmlns:a16="http://schemas.microsoft.com/office/drawing/2014/main" id="{D4676AA7-0D49-4DE5-886E-1BA23400291B}"/>
              </a:ext>
            </a:extLst>
          </p:cNvPr>
          <p:cNvSpPr txBox="1"/>
          <p:nvPr/>
        </p:nvSpPr>
        <p:spPr>
          <a:xfrm>
            <a:off x="838200" y="1974414"/>
            <a:ext cx="8096250" cy="2308324"/>
          </a:xfrm>
          <a:prstGeom prst="rect">
            <a:avLst/>
          </a:prstGeom>
          <a:noFill/>
        </p:spPr>
        <p:txBody>
          <a:bodyPr wrap="square">
            <a:spAutoFit/>
          </a:bodyPr>
          <a:lstStyle/>
          <a:p>
            <a:r>
              <a:rPr lang="nl-NL" dirty="0"/>
              <a:t>Wat komt daar bij kijken. </a:t>
            </a:r>
          </a:p>
          <a:p>
            <a:r>
              <a:rPr lang="nl-NL" dirty="0"/>
              <a:t>- doelen halen</a:t>
            </a:r>
          </a:p>
          <a:p>
            <a:r>
              <a:rPr lang="nl-NL" dirty="0"/>
              <a:t>- contact met mensen</a:t>
            </a:r>
          </a:p>
          <a:p>
            <a:r>
              <a:rPr lang="nl-NL" dirty="0"/>
              <a:t>- gesprek aangaan</a:t>
            </a:r>
          </a:p>
          <a:p>
            <a:r>
              <a:rPr lang="nl-NL" dirty="0"/>
              <a:t>- hanteren van conflicten</a:t>
            </a:r>
          </a:p>
          <a:p>
            <a:r>
              <a:rPr lang="nl-NL" dirty="0"/>
              <a:t>- omgaan met weerstand </a:t>
            </a:r>
          </a:p>
          <a:p>
            <a:r>
              <a:rPr lang="nl-NL" dirty="0"/>
              <a:t>- assertiviteit</a:t>
            </a:r>
          </a:p>
          <a:p>
            <a:r>
              <a:rPr lang="nl-NL" dirty="0"/>
              <a:t>- kwetsbare doelgroep</a:t>
            </a:r>
          </a:p>
        </p:txBody>
      </p:sp>
    </p:spTree>
    <p:extLst>
      <p:ext uri="{BB962C8B-B14F-4D97-AF65-F5344CB8AC3E}">
        <p14:creationId xmlns:p14="http://schemas.microsoft.com/office/powerpoint/2010/main" val="225910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BDD89EF-D262-4C9B-A1B4-79970DCDE98E}"/>
              </a:ext>
            </a:extLst>
          </p:cNvPr>
          <p:cNvSpPr txBox="1"/>
          <p:nvPr/>
        </p:nvSpPr>
        <p:spPr>
          <a:xfrm>
            <a:off x="1038224" y="672584"/>
            <a:ext cx="10306050" cy="2215991"/>
          </a:xfrm>
          <a:prstGeom prst="rect">
            <a:avLst/>
          </a:prstGeom>
          <a:noFill/>
        </p:spPr>
        <p:txBody>
          <a:bodyPr wrap="square" rtlCol="0">
            <a:spAutoFit/>
          </a:bodyPr>
          <a:lstStyle/>
          <a:p>
            <a:r>
              <a:rPr lang="nl-NL" sz="2400" b="1" dirty="0">
                <a:solidFill>
                  <a:schemeClr val="accent1"/>
                </a:solidFill>
              </a:rPr>
              <a:t>Groepsrollen</a:t>
            </a:r>
            <a:r>
              <a:rPr lang="nl-NL" sz="2400" dirty="0">
                <a:solidFill>
                  <a:schemeClr val="accent1"/>
                </a:solidFill>
              </a:rPr>
              <a:t>.</a:t>
            </a:r>
          </a:p>
          <a:p>
            <a:endParaRPr lang="nl-NL" sz="2400" dirty="0"/>
          </a:p>
          <a:p>
            <a:r>
              <a:rPr lang="nl-NL" dirty="0"/>
              <a:t>Binnenkort is de bijeenkomst voor jullie community; een groep mensen die geïnteresseerd is in het onderwerp en die zich misschien aan wil sluiten bij deze community. </a:t>
            </a:r>
          </a:p>
          <a:p>
            <a:endParaRPr lang="nl-NL" dirty="0"/>
          </a:p>
          <a:p>
            <a:r>
              <a:rPr lang="nl-NL" dirty="0"/>
              <a:t>Als je deze community als ‘groep’ ziet die zich moet ontwikkelen dan kun je de verschillende groepsrollen als volgt onderscheiden: </a:t>
            </a:r>
          </a:p>
        </p:txBody>
      </p:sp>
      <p:sp>
        <p:nvSpPr>
          <p:cNvPr id="4" name="Rechthoek 3">
            <a:extLst>
              <a:ext uri="{FF2B5EF4-FFF2-40B4-BE49-F238E27FC236}">
                <a16:creationId xmlns:a16="http://schemas.microsoft.com/office/drawing/2014/main" id="{BA031B12-1B9D-4E2F-BBBF-4DFDF1634D1B}"/>
              </a:ext>
            </a:extLst>
          </p:cNvPr>
          <p:cNvSpPr/>
          <p:nvPr/>
        </p:nvSpPr>
        <p:spPr>
          <a:xfrm>
            <a:off x="1038224" y="3039784"/>
            <a:ext cx="4371975" cy="2800767"/>
          </a:xfrm>
          <a:prstGeom prst="rect">
            <a:avLst/>
          </a:prstGeom>
          <a:solidFill>
            <a:schemeClr val="accent3">
              <a:lumMod val="20000"/>
              <a:lumOff val="80000"/>
            </a:schemeClr>
          </a:solidFill>
        </p:spPr>
        <p:txBody>
          <a:bodyPr wrap="square">
            <a:spAutoFit/>
          </a:bodyPr>
          <a:lstStyle/>
          <a:p>
            <a:r>
              <a:rPr lang="nl-NL" b="1" dirty="0"/>
              <a:t>Rollen in een positieve groep</a:t>
            </a:r>
          </a:p>
          <a:p>
            <a:r>
              <a:rPr lang="nl-NL" sz="2000" dirty="0"/>
              <a:t>De gezagsdrager</a:t>
            </a:r>
          </a:p>
          <a:p>
            <a:r>
              <a:rPr lang="nl-NL" sz="2000" dirty="0"/>
              <a:t>De organisator</a:t>
            </a:r>
          </a:p>
          <a:p>
            <a:r>
              <a:rPr lang="nl-NL" sz="2000" dirty="0"/>
              <a:t>De sociaal werker</a:t>
            </a:r>
          </a:p>
          <a:p>
            <a:r>
              <a:rPr lang="nl-NL" sz="2000" dirty="0"/>
              <a:t>De verkenners</a:t>
            </a:r>
          </a:p>
          <a:p>
            <a:r>
              <a:rPr lang="nl-NL" sz="2000" dirty="0"/>
              <a:t>De volgers</a:t>
            </a:r>
          </a:p>
          <a:p>
            <a:r>
              <a:rPr lang="nl-NL" sz="2000" dirty="0"/>
              <a:t>De joker </a:t>
            </a:r>
          </a:p>
          <a:p>
            <a:r>
              <a:rPr lang="nl-NL" sz="2000" dirty="0"/>
              <a:t>De appellant </a:t>
            </a:r>
          </a:p>
          <a:p>
            <a:endParaRPr lang="nl-NL" dirty="0"/>
          </a:p>
        </p:txBody>
      </p:sp>
      <p:sp>
        <p:nvSpPr>
          <p:cNvPr id="5" name="Rechthoek 4">
            <a:extLst>
              <a:ext uri="{FF2B5EF4-FFF2-40B4-BE49-F238E27FC236}">
                <a16:creationId xmlns:a16="http://schemas.microsoft.com/office/drawing/2014/main" id="{C825C311-7AA7-4CE6-85DC-D8E18F93A5E0}"/>
              </a:ext>
            </a:extLst>
          </p:cNvPr>
          <p:cNvSpPr/>
          <p:nvPr/>
        </p:nvSpPr>
        <p:spPr>
          <a:xfrm>
            <a:off x="7343776" y="3039784"/>
            <a:ext cx="3810000" cy="1600438"/>
          </a:xfrm>
          <a:prstGeom prst="rect">
            <a:avLst/>
          </a:prstGeom>
          <a:solidFill>
            <a:schemeClr val="accent3">
              <a:lumMod val="20000"/>
              <a:lumOff val="80000"/>
            </a:schemeClr>
          </a:solidFill>
        </p:spPr>
        <p:txBody>
          <a:bodyPr wrap="square">
            <a:spAutoFit/>
          </a:bodyPr>
          <a:lstStyle/>
          <a:p>
            <a:pPr algn="r"/>
            <a:r>
              <a:rPr lang="nl-NL" b="1" dirty="0"/>
              <a:t>Rollen in een negatieve groep</a:t>
            </a:r>
          </a:p>
          <a:p>
            <a:pPr algn="r"/>
            <a:r>
              <a:rPr lang="nl-NL" sz="2000" dirty="0"/>
              <a:t>De dictator </a:t>
            </a:r>
          </a:p>
          <a:p>
            <a:pPr algn="r"/>
            <a:r>
              <a:rPr lang="nl-NL" sz="2000" dirty="0"/>
              <a:t>De intriganten </a:t>
            </a:r>
          </a:p>
          <a:p>
            <a:pPr algn="r"/>
            <a:r>
              <a:rPr lang="nl-NL" sz="2000" dirty="0"/>
              <a:t>De meelopers </a:t>
            </a:r>
          </a:p>
          <a:p>
            <a:pPr algn="r"/>
            <a:r>
              <a:rPr lang="nl-NL" sz="2000" dirty="0"/>
              <a:t>De zondebok</a:t>
            </a:r>
          </a:p>
        </p:txBody>
      </p:sp>
    </p:spTree>
    <p:extLst>
      <p:ext uri="{BB962C8B-B14F-4D97-AF65-F5344CB8AC3E}">
        <p14:creationId xmlns:p14="http://schemas.microsoft.com/office/powerpoint/2010/main" val="172371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a:solidFill>
                  <a:srgbClr val="7030A0"/>
                </a:solidFill>
              </a:rPr>
              <a:t>Projectmanagement</a:t>
            </a:r>
            <a:endParaRPr lang="nl-NL" b="1" dirty="0">
              <a:solidFill>
                <a:srgbClr val="7030A0"/>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570005"/>
            <a:ext cx="3111908" cy="2377720"/>
          </a:xfrm>
        </p:spPr>
        <p:txBody>
          <a:bodyPr/>
          <a:lstStyle/>
          <a:p>
            <a:pPr marL="0" indent="0">
              <a:buNone/>
            </a:pPr>
            <a:r>
              <a:rPr lang="nl-NL" sz="1400" b="1" dirty="0"/>
              <a:t>IBS Thema</a:t>
            </a:r>
          </a:p>
          <a:p>
            <a:pPr>
              <a:buFont typeface="Wingdings" panose="05000000000000000000" pitchFamily="2" charset="2"/>
              <a:buChar char="ü"/>
            </a:pPr>
            <a:r>
              <a:rPr lang="nl-NL" sz="1400" dirty="0"/>
              <a:t> Projectmanagement</a:t>
            </a:r>
          </a:p>
          <a:p>
            <a:pPr>
              <a:buFont typeface="Wingdings" panose="05000000000000000000" pitchFamily="2" charset="2"/>
              <a:buChar char="q"/>
            </a:pPr>
            <a:r>
              <a:rPr lang="nl-NL" sz="1400" dirty="0">
                <a:solidFill>
                  <a:schemeClr val="bg1">
                    <a:lumMod val="85000"/>
                  </a:schemeClr>
                </a:solidFill>
              </a:rPr>
              <a:t> Research</a:t>
            </a:r>
          </a:p>
          <a:p>
            <a:pPr>
              <a:buFont typeface="Wingdings" panose="05000000000000000000" pitchFamily="2" charset="2"/>
              <a:buChar char="ü"/>
            </a:pPr>
            <a:r>
              <a:rPr lang="nl-NL" sz="1400" dirty="0"/>
              <a:t>Communicatie</a:t>
            </a:r>
          </a:p>
          <a:p>
            <a:pPr>
              <a:buFont typeface="Wingdings" panose="05000000000000000000" pitchFamily="2" charset="2"/>
              <a:buChar char="q"/>
            </a:pPr>
            <a:r>
              <a:rPr lang="nl-NL" sz="1400" dirty="0">
                <a:solidFill>
                  <a:schemeClr val="bg1">
                    <a:lumMod val="85000"/>
                  </a:schemeClr>
                </a:solidFill>
              </a:rPr>
              <a:t>Conflicten en belangen</a:t>
            </a:r>
          </a:p>
          <a:p>
            <a:pPr>
              <a:buFont typeface="Wingdings" panose="05000000000000000000" pitchFamily="2" charset="2"/>
              <a:buChar char="ü"/>
            </a:pPr>
            <a:r>
              <a:rPr lang="nl-NL" sz="1400" dirty="0"/>
              <a:t>Gedragsbeïnvloeding</a:t>
            </a:r>
          </a:p>
          <a:p>
            <a:pPr>
              <a:buFont typeface="Wingdings" panose="05000000000000000000" pitchFamily="2" charset="2"/>
              <a:buChar char="ü"/>
            </a:pPr>
            <a:r>
              <a:rPr lang="nl-NL" sz="1400" dirty="0"/>
              <a:t>Samenwerken</a:t>
            </a:r>
          </a:p>
          <a:p>
            <a:pPr>
              <a:buFont typeface="Wingdings" panose="05000000000000000000" pitchFamily="2" charset="2"/>
              <a:buChar char="q"/>
            </a:pPr>
            <a:endParaRPr lang="nl-NL" sz="1400" dirty="0">
              <a:solidFill>
                <a:schemeClr val="bg1">
                  <a:lumMod val="85000"/>
                </a:schemeClr>
              </a:solidFill>
            </a:endParaRPr>
          </a:p>
          <a:p>
            <a:pPr marL="0" indent="0">
              <a:buNone/>
            </a:pPr>
            <a:endParaRPr lang="nl-NL" sz="1400" dirty="0">
              <a:solidFill>
                <a:schemeClr val="bg1">
                  <a:lumMod val="85000"/>
                </a:schemeClr>
              </a:solidFill>
            </a:endParaRP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4" y="1712880"/>
            <a:ext cx="5246833" cy="2709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000" b="1" i="0" u="none" strike="noStrike" kern="1200" cap="none" spc="0" normalizeH="0" baseline="0" noProof="0" dirty="0">
                <a:ln>
                  <a:noFill/>
                </a:ln>
                <a:solidFill>
                  <a:prstClr val="black"/>
                </a:solidFill>
                <a:effectLst/>
                <a:uLnTx/>
                <a:uFillTx/>
                <a:latin typeface="Calibri"/>
                <a:ea typeface="+mn-ea"/>
                <a:cs typeface="+mn-cs"/>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Projectvaardigheden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
              <a:tabLst/>
              <a:defRPr/>
            </a:pPr>
            <a:r>
              <a:rPr kumimoji="0" lang="nl-NL" sz="2000" b="0" i="0" u="none" strike="noStrike" kern="1200" cap="none" spc="0" normalizeH="0" baseline="0" noProof="0">
                <a:ln>
                  <a:noFill/>
                </a:ln>
                <a:solidFill>
                  <a:prstClr val="black"/>
                </a:solidFill>
                <a:effectLst/>
                <a:uLnTx/>
                <a:uFillTx/>
                <a:latin typeface="Calibri"/>
                <a:ea typeface="+mn-ea"/>
                <a:cs typeface="+mn-cs"/>
              </a:rPr>
              <a:t>Communicatie</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4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2915947886"/>
              </p:ext>
            </p:extLst>
          </p:nvPr>
        </p:nvGraphicFramePr>
        <p:xfrm>
          <a:off x="2157193" y="5714290"/>
          <a:ext cx="8522645" cy="370840"/>
        </p:xfrm>
        <a:graphic>
          <a:graphicData uri="http://schemas.openxmlformats.org/drawingml/2006/table">
            <a:tbl>
              <a:tblPr firstRow="1" bandRow="1">
                <a:tableStyleId>{69CF1AB2-1976-4502-BF36-3FF5EA218861}</a:tableStyleId>
              </a:tblPr>
              <a:tblGrid>
                <a:gridCol w="768148">
                  <a:extLst>
                    <a:ext uri="{9D8B030D-6E8A-4147-A177-3AD203B41FA5}">
                      <a16:colId xmlns:a16="http://schemas.microsoft.com/office/drawing/2014/main" val="648769890"/>
                    </a:ext>
                  </a:extLst>
                </a:gridCol>
                <a:gridCol w="768148">
                  <a:extLst>
                    <a:ext uri="{9D8B030D-6E8A-4147-A177-3AD203B41FA5}">
                      <a16:colId xmlns:a16="http://schemas.microsoft.com/office/drawing/2014/main" val="469597195"/>
                    </a:ext>
                  </a:extLst>
                </a:gridCol>
                <a:gridCol w="768148">
                  <a:extLst>
                    <a:ext uri="{9D8B030D-6E8A-4147-A177-3AD203B41FA5}">
                      <a16:colId xmlns:a16="http://schemas.microsoft.com/office/drawing/2014/main" val="1225488491"/>
                    </a:ext>
                  </a:extLst>
                </a:gridCol>
                <a:gridCol w="768148">
                  <a:extLst>
                    <a:ext uri="{9D8B030D-6E8A-4147-A177-3AD203B41FA5}">
                      <a16:colId xmlns:a16="http://schemas.microsoft.com/office/drawing/2014/main" val="1458696249"/>
                    </a:ext>
                  </a:extLst>
                </a:gridCol>
                <a:gridCol w="768148">
                  <a:extLst>
                    <a:ext uri="{9D8B030D-6E8A-4147-A177-3AD203B41FA5}">
                      <a16:colId xmlns:a16="http://schemas.microsoft.com/office/drawing/2014/main" val="4042337055"/>
                    </a:ext>
                  </a:extLst>
                </a:gridCol>
                <a:gridCol w="768148">
                  <a:extLst>
                    <a:ext uri="{9D8B030D-6E8A-4147-A177-3AD203B41FA5}">
                      <a16:colId xmlns:a16="http://schemas.microsoft.com/office/drawing/2014/main" val="1032985660"/>
                    </a:ext>
                  </a:extLst>
                </a:gridCol>
                <a:gridCol w="768148">
                  <a:extLst>
                    <a:ext uri="{9D8B030D-6E8A-4147-A177-3AD203B41FA5}">
                      <a16:colId xmlns:a16="http://schemas.microsoft.com/office/drawing/2014/main" val="2567231980"/>
                    </a:ext>
                  </a:extLst>
                </a:gridCol>
                <a:gridCol w="768148">
                  <a:extLst>
                    <a:ext uri="{9D8B030D-6E8A-4147-A177-3AD203B41FA5}">
                      <a16:colId xmlns:a16="http://schemas.microsoft.com/office/drawing/2014/main" val="73331059"/>
                    </a:ext>
                  </a:extLst>
                </a:gridCol>
                <a:gridCol w="755364">
                  <a:extLst>
                    <a:ext uri="{9D8B030D-6E8A-4147-A177-3AD203B41FA5}">
                      <a16:colId xmlns:a16="http://schemas.microsoft.com/office/drawing/2014/main" val="2175227633"/>
                    </a:ext>
                  </a:extLst>
                </a:gridCol>
                <a:gridCol w="741280">
                  <a:extLst>
                    <a:ext uri="{9D8B030D-6E8A-4147-A177-3AD203B41FA5}">
                      <a16:colId xmlns:a16="http://schemas.microsoft.com/office/drawing/2014/main" val="1428987022"/>
                    </a:ext>
                  </a:extLst>
                </a:gridCol>
                <a:gridCol w="880817">
                  <a:extLst>
                    <a:ext uri="{9D8B030D-6E8A-4147-A177-3AD203B41FA5}">
                      <a16:colId xmlns:a16="http://schemas.microsoft.com/office/drawing/2014/main" val="279876203"/>
                    </a:ext>
                  </a:extLst>
                </a:gridCol>
              </a:tblGrid>
              <a:tr h="370840">
                <a:tc>
                  <a:txBody>
                    <a:bodyPr/>
                    <a:lstStyle/>
                    <a:p>
                      <a:pPr algn="ctr"/>
                      <a:r>
                        <a:rPr lang="nl-NL" sz="1200" b="1" kern="1200">
                          <a:solidFill>
                            <a:schemeClr val="bg1">
                              <a:lumMod val="85000"/>
                            </a:schemeClr>
                          </a:solidFill>
                          <a:latin typeface="+mn-lt"/>
                          <a:ea typeface="+mn-ea"/>
                          <a:cs typeface="+mn-cs"/>
                        </a:rPr>
                        <a:t>Week 1</a:t>
                      </a:r>
                    </a:p>
                  </a:txBody>
                  <a:tcPr anchor="ctr"/>
                </a:tc>
                <a:tc>
                  <a:txBody>
                    <a:bodyPr/>
                    <a:lstStyle/>
                    <a:p>
                      <a:pPr algn="ctr"/>
                      <a:r>
                        <a:rPr lang="nl-NL" sz="1200" b="1" kern="1200">
                          <a:solidFill>
                            <a:schemeClr val="bg1">
                              <a:lumMod val="85000"/>
                            </a:schemeClr>
                          </a:solidFill>
                          <a:latin typeface="+mn-lt"/>
                          <a:ea typeface="+mn-ea"/>
                          <a:cs typeface="+mn-cs"/>
                        </a:rPr>
                        <a:t>Week 2</a:t>
                      </a:r>
                    </a:p>
                  </a:txBody>
                  <a:tcPr anchor="ctr"/>
                </a:tc>
                <a:tc>
                  <a:txBody>
                    <a:bodyPr/>
                    <a:lstStyle/>
                    <a:p>
                      <a:pPr algn="ctr"/>
                      <a:r>
                        <a:rPr lang="nl-NL" sz="1200" b="1" kern="1200">
                          <a:solidFill>
                            <a:srgbClr val="00B050"/>
                          </a:solidFill>
                          <a:latin typeface="+mn-lt"/>
                          <a:ea typeface="+mn-ea"/>
                          <a:cs typeface="+mn-cs"/>
                        </a:rPr>
                        <a:t>Vakantie</a:t>
                      </a:r>
                    </a:p>
                  </a:txBody>
                  <a:tcPr anchor="ctr">
                    <a:solidFill>
                      <a:schemeClr val="accent1"/>
                    </a:solidFill>
                  </a:tcPr>
                </a:tc>
                <a:tc>
                  <a:txBody>
                    <a:bodyPr/>
                    <a:lstStyle/>
                    <a:p>
                      <a:pPr algn="ctr"/>
                      <a:r>
                        <a:rPr lang="nl-NL" sz="1200" b="0" kern="1200" dirty="0">
                          <a:solidFill>
                            <a:schemeClr val="bg2"/>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a:solidFill>
                            <a:schemeClr val="bg1">
                              <a:lumMod val="85000"/>
                            </a:schemeClr>
                          </a:solidFill>
                        </a:rPr>
                        <a:t>Week 5</a:t>
                      </a:r>
                    </a:p>
                  </a:txBody>
                  <a:tcPr anchor="ctr"/>
                </a:tc>
                <a:tc>
                  <a:txBody>
                    <a:bodyPr/>
                    <a:lstStyle/>
                    <a:p>
                      <a:pPr algn="ctr"/>
                      <a:r>
                        <a:rPr lang="nl-NL" sz="1200"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b="1" kern="1200">
                          <a:solidFill>
                            <a:schemeClr val="bg2"/>
                          </a:solidFill>
                          <a:latin typeface="+mn-lt"/>
                          <a:ea typeface="+mn-ea"/>
                          <a:cs typeface="+mn-cs"/>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570005"/>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a:ln>
                  <a:noFill/>
                </a:ln>
                <a:solidFill>
                  <a:prstClr val="black"/>
                </a:solidFill>
                <a:effectLst/>
                <a:uLnTx/>
                <a:uFillTx/>
                <a:latin typeface="Calibri"/>
                <a:ea typeface="+mn-ea"/>
                <a:cs typeface="+mn-cs"/>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a:ln>
                  <a:noFill/>
                </a:ln>
                <a:solidFill>
                  <a:prstClr val="black"/>
                </a:solidFill>
                <a:effectLst/>
                <a:uLnTx/>
                <a:uFillTx/>
                <a:latin typeface="Calibri"/>
                <a:ea typeface="+mn-ea"/>
                <a:cs typeface="+mn-cs"/>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a:ln>
                  <a:noFill/>
                </a:ln>
                <a:solidFill>
                  <a:prstClr val="black"/>
                </a:solidFill>
                <a:effectLst/>
                <a:uLnTx/>
                <a:uFillTx/>
                <a:latin typeface="Calibri"/>
                <a:ea typeface="+mn-ea"/>
                <a:cs typeface="+mn-cs"/>
              </a:rPr>
              <a:t> Projectplan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a:ln>
                  <a:noFill/>
                </a:ln>
                <a:solidFill>
                  <a:prstClr val="white">
                    <a:lumMod val="85000"/>
                  </a:prstClr>
                </a:solidFill>
                <a:effectLst/>
                <a:uLnTx/>
                <a:uFillTx/>
                <a:latin typeface="Calibri"/>
                <a:ea typeface="+mn-ea"/>
                <a:cs typeface="+mn-cs"/>
              </a:rPr>
              <a:t> Reflectiegesprek</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C20A4A4-F4CC-4396-981E-27972411285B}"/>
              </a:ext>
            </a:extLst>
          </p:cNvPr>
          <p:cNvSpPr txBox="1"/>
          <p:nvPr/>
        </p:nvSpPr>
        <p:spPr>
          <a:xfrm>
            <a:off x="1223962" y="447675"/>
            <a:ext cx="9744075" cy="3323987"/>
          </a:xfrm>
          <a:prstGeom prst="rect">
            <a:avLst/>
          </a:prstGeom>
          <a:noFill/>
        </p:spPr>
        <p:txBody>
          <a:bodyPr wrap="square" rtlCol="0">
            <a:spAutoFit/>
          </a:bodyPr>
          <a:lstStyle/>
          <a:p>
            <a:r>
              <a:rPr lang="nl-NL" sz="2000" b="1" dirty="0">
                <a:solidFill>
                  <a:schemeClr val="accent1"/>
                </a:solidFill>
              </a:rPr>
              <a:t>Met die groep willen jullie bepaalde doelen bereiken dus hebben jullie een programma, werkvormen en eigen taakverdeling gemaakt. </a:t>
            </a:r>
          </a:p>
          <a:p>
            <a:endParaRPr lang="nl-NL" sz="2000" dirty="0"/>
          </a:p>
          <a:p>
            <a:r>
              <a:rPr lang="nl-NL" sz="2000" dirty="0"/>
              <a:t>Een ander belangrijk onderdeel voor het slagen van deze bijeenkomst is de manier waarop de groep (de community in oprichting?) start en het groepsproces op gang komt. </a:t>
            </a:r>
          </a:p>
          <a:p>
            <a:endParaRPr lang="nl-NL" dirty="0"/>
          </a:p>
          <a:p>
            <a:endParaRPr lang="nl-NL" dirty="0"/>
          </a:p>
          <a:p>
            <a:endParaRPr lang="nl-NL" dirty="0"/>
          </a:p>
          <a:p>
            <a:endParaRPr lang="nl-NL" dirty="0"/>
          </a:p>
          <a:p>
            <a:endParaRPr lang="nl-NL" dirty="0"/>
          </a:p>
        </p:txBody>
      </p:sp>
      <p:pic>
        <p:nvPicPr>
          <p:cNvPr id="3" name="Afbeelding 2">
            <a:extLst>
              <a:ext uri="{FF2B5EF4-FFF2-40B4-BE49-F238E27FC236}">
                <a16:creationId xmlns:a16="http://schemas.microsoft.com/office/drawing/2014/main" id="{52A8DDFA-4E2F-4206-82A8-50903995426E}"/>
              </a:ext>
            </a:extLst>
          </p:cNvPr>
          <p:cNvPicPr>
            <a:picLocks noChangeAspect="1"/>
          </p:cNvPicPr>
          <p:nvPr/>
        </p:nvPicPr>
        <p:blipFill>
          <a:blip r:embed="rId2"/>
          <a:stretch>
            <a:fillRect/>
          </a:stretch>
        </p:blipFill>
        <p:spPr>
          <a:xfrm>
            <a:off x="2552701" y="2552700"/>
            <a:ext cx="5767950" cy="3857625"/>
          </a:xfrm>
          <a:prstGeom prst="rect">
            <a:avLst/>
          </a:prstGeom>
        </p:spPr>
      </p:pic>
    </p:spTree>
    <p:extLst>
      <p:ext uri="{BB962C8B-B14F-4D97-AF65-F5344CB8AC3E}">
        <p14:creationId xmlns:p14="http://schemas.microsoft.com/office/powerpoint/2010/main" val="403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8A7DF7D-9D67-44DF-AB2A-FD27575007F4}"/>
              </a:ext>
            </a:extLst>
          </p:cNvPr>
          <p:cNvSpPr/>
          <p:nvPr/>
        </p:nvSpPr>
        <p:spPr>
          <a:xfrm>
            <a:off x="823870" y="1355021"/>
            <a:ext cx="5200650" cy="3970318"/>
          </a:xfrm>
          <a:prstGeom prst="rect">
            <a:avLst/>
          </a:prstGeom>
        </p:spPr>
        <p:txBody>
          <a:bodyPr wrap="square">
            <a:spAutoFit/>
          </a:bodyPr>
          <a:lstStyle/>
          <a:p>
            <a:r>
              <a:rPr lang="nl-NL" dirty="0"/>
              <a:t>1. </a:t>
            </a:r>
            <a:r>
              <a:rPr lang="nl-NL" dirty="0" err="1"/>
              <a:t>Forming</a:t>
            </a:r>
            <a:endParaRPr lang="nl-NL" dirty="0"/>
          </a:p>
          <a:p>
            <a:r>
              <a:rPr lang="nl-NL" dirty="0"/>
              <a:t>- weifelende deelnemers</a:t>
            </a:r>
          </a:p>
          <a:p>
            <a:r>
              <a:rPr lang="nl-NL" dirty="0"/>
              <a:t>- beleefde communicatie</a:t>
            </a:r>
          </a:p>
          <a:p>
            <a:r>
              <a:rPr lang="nl-NL" dirty="0"/>
              <a:t>- bezorgdheid over de groepsdoelen</a:t>
            </a:r>
          </a:p>
          <a:p>
            <a:r>
              <a:rPr lang="nl-NL" dirty="0"/>
              <a:t>- een actieve leider</a:t>
            </a:r>
          </a:p>
          <a:p>
            <a:r>
              <a:rPr lang="nl-NL" dirty="0"/>
              <a:t>- meegaande leden</a:t>
            </a:r>
          </a:p>
          <a:p>
            <a:pPr marL="285750" indent="-285750">
              <a:buFontTx/>
              <a:buChar char="-"/>
            </a:pPr>
            <a:endParaRPr lang="nl-NL" dirty="0"/>
          </a:p>
          <a:p>
            <a:pPr marL="285750" indent="-285750">
              <a:buFontTx/>
              <a:buChar char="-"/>
            </a:pPr>
            <a:endParaRPr lang="nl-NL" dirty="0"/>
          </a:p>
          <a:p>
            <a:r>
              <a:rPr lang="nl-NL" dirty="0"/>
              <a:t>2. </a:t>
            </a:r>
            <a:r>
              <a:rPr lang="nl-NL" dirty="0" err="1"/>
              <a:t>Storming</a:t>
            </a:r>
            <a:endParaRPr lang="nl-NL" dirty="0"/>
          </a:p>
          <a:p>
            <a:r>
              <a:rPr lang="nl-NL" dirty="0"/>
              <a:t>- kritiek op ideeën</a:t>
            </a:r>
          </a:p>
          <a:p>
            <a:r>
              <a:rPr lang="nl-NL" dirty="0"/>
              <a:t>- matige aandacht</a:t>
            </a:r>
          </a:p>
          <a:p>
            <a:r>
              <a:rPr lang="nl-NL" dirty="0"/>
              <a:t>- vijandigheid</a:t>
            </a:r>
          </a:p>
          <a:p>
            <a:r>
              <a:rPr lang="nl-NL" dirty="0"/>
              <a:t>- polarisatie en coalitievorming</a:t>
            </a:r>
          </a:p>
          <a:p>
            <a:endParaRPr lang="nl-NL" dirty="0"/>
          </a:p>
        </p:txBody>
      </p:sp>
      <p:sp>
        <p:nvSpPr>
          <p:cNvPr id="4" name="Rechthoek 3">
            <a:extLst>
              <a:ext uri="{FF2B5EF4-FFF2-40B4-BE49-F238E27FC236}">
                <a16:creationId xmlns:a16="http://schemas.microsoft.com/office/drawing/2014/main" id="{0303ACDF-1FC4-4168-AEC9-7B00AF862740}"/>
              </a:ext>
            </a:extLst>
          </p:cNvPr>
          <p:cNvSpPr/>
          <p:nvPr/>
        </p:nvSpPr>
        <p:spPr>
          <a:xfrm>
            <a:off x="6024520" y="1355021"/>
            <a:ext cx="6096000" cy="3693319"/>
          </a:xfrm>
          <a:prstGeom prst="rect">
            <a:avLst/>
          </a:prstGeom>
        </p:spPr>
        <p:txBody>
          <a:bodyPr>
            <a:spAutoFit/>
          </a:bodyPr>
          <a:lstStyle/>
          <a:p>
            <a:r>
              <a:rPr lang="nl-NL" dirty="0"/>
              <a:t>3. </a:t>
            </a:r>
            <a:r>
              <a:rPr lang="nl-NL" dirty="0" err="1"/>
              <a:t>Norming</a:t>
            </a:r>
            <a:endParaRPr lang="nl-NL" dirty="0"/>
          </a:p>
          <a:p>
            <a:r>
              <a:rPr lang="nl-NL" dirty="0"/>
              <a:t>- overeenkomen van afspraken</a:t>
            </a:r>
          </a:p>
          <a:p>
            <a:r>
              <a:rPr lang="nl-NL" dirty="0"/>
              <a:t>- afname van rolambiguïteit</a:t>
            </a:r>
          </a:p>
          <a:p>
            <a:pPr marL="285750" indent="-285750">
              <a:buFontTx/>
              <a:buChar char="-"/>
            </a:pPr>
            <a:r>
              <a:rPr lang="nl-NL" dirty="0"/>
              <a:t>toegenomen wij-gevoel</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r>
              <a:rPr lang="nl-NL" dirty="0"/>
              <a:t>4. </a:t>
            </a:r>
            <a:r>
              <a:rPr lang="nl-NL" dirty="0" err="1"/>
              <a:t>Performing</a:t>
            </a:r>
            <a:endParaRPr lang="nl-NL" dirty="0"/>
          </a:p>
          <a:p>
            <a:r>
              <a:rPr lang="nl-NL" dirty="0"/>
              <a:t>- besluitvormingsgericht</a:t>
            </a:r>
          </a:p>
          <a:p>
            <a:r>
              <a:rPr lang="nl-NL" dirty="0"/>
              <a:t>- probleemoplossingsgericht</a:t>
            </a:r>
          </a:p>
          <a:p>
            <a:r>
              <a:rPr lang="nl-NL" dirty="0"/>
              <a:t>- wederzijdse samenwerking</a:t>
            </a:r>
          </a:p>
          <a:p>
            <a:r>
              <a:rPr lang="nl-NL" dirty="0"/>
              <a:t>- productiegericht</a:t>
            </a:r>
          </a:p>
        </p:txBody>
      </p:sp>
      <p:sp>
        <p:nvSpPr>
          <p:cNvPr id="5" name="Rechthoek 4">
            <a:extLst>
              <a:ext uri="{FF2B5EF4-FFF2-40B4-BE49-F238E27FC236}">
                <a16:creationId xmlns:a16="http://schemas.microsoft.com/office/drawing/2014/main" id="{AFA11A4B-B711-4D97-A193-F55D3410047F}"/>
              </a:ext>
            </a:extLst>
          </p:cNvPr>
          <p:cNvSpPr/>
          <p:nvPr/>
        </p:nvSpPr>
        <p:spPr>
          <a:xfrm>
            <a:off x="823870" y="615434"/>
            <a:ext cx="6808274" cy="523220"/>
          </a:xfrm>
          <a:prstGeom prst="rect">
            <a:avLst/>
          </a:prstGeom>
        </p:spPr>
        <p:txBody>
          <a:bodyPr wrap="none">
            <a:spAutoFit/>
          </a:bodyPr>
          <a:lstStyle/>
          <a:p>
            <a:r>
              <a:rPr lang="nl-NL" sz="2800" b="1" dirty="0">
                <a:solidFill>
                  <a:schemeClr val="accent1"/>
                </a:solidFill>
              </a:rPr>
              <a:t>Fase in groepsvorming en wat je ziet:  </a:t>
            </a:r>
          </a:p>
        </p:txBody>
      </p:sp>
      <p:sp>
        <p:nvSpPr>
          <p:cNvPr id="6" name="Rechthoek 5">
            <a:extLst>
              <a:ext uri="{FF2B5EF4-FFF2-40B4-BE49-F238E27FC236}">
                <a16:creationId xmlns:a16="http://schemas.microsoft.com/office/drawing/2014/main" id="{04E2C573-2DDF-437F-A770-65FE35685DBB}"/>
              </a:ext>
            </a:extLst>
          </p:cNvPr>
          <p:cNvSpPr/>
          <p:nvPr/>
        </p:nvSpPr>
        <p:spPr>
          <a:xfrm>
            <a:off x="947699" y="6088051"/>
            <a:ext cx="6048451" cy="369332"/>
          </a:xfrm>
          <a:prstGeom prst="rect">
            <a:avLst/>
          </a:prstGeom>
        </p:spPr>
        <p:txBody>
          <a:bodyPr wrap="none">
            <a:spAutoFit/>
          </a:bodyPr>
          <a:lstStyle/>
          <a:p>
            <a:r>
              <a:rPr lang="nl-NL" dirty="0">
                <a:hlinkClick r:id="rId2"/>
              </a:rPr>
              <a:t>https://www.youtube.com/watch?v=ysWWGf8VsOg</a:t>
            </a:r>
            <a:endParaRPr lang="nl-NL" dirty="0"/>
          </a:p>
        </p:txBody>
      </p:sp>
      <p:sp>
        <p:nvSpPr>
          <p:cNvPr id="7" name="Tekstvak 6">
            <a:extLst>
              <a:ext uri="{FF2B5EF4-FFF2-40B4-BE49-F238E27FC236}">
                <a16:creationId xmlns:a16="http://schemas.microsoft.com/office/drawing/2014/main" id="{2BF67FF0-CCF0-40F1-863A-0F3347A0EA30}"/>
              </a:ext>
            </a:extLst>
          </p:cNvPr>
          <p:cNvSpPr txBox="1"/>
          <p:nvPr/>
        </p:nvSpPr>
        <p:spPr>
          <a:xfrm>
            <a:off x="947699" y="5818106"/>
            <a:ext cx="5095875" cy="369332"/>
          </a:xfrm>
          <a:prstGeom prst="rect">
            <a:avLst/>
          </a:prstGeom>
          <a:noFill/>
        </p:spPr>
        <p:txBody>
          <a:bodyPr wrap="square" rtlCol="0">
            <a:spAutoFit/>
          </a:bodyPr>
          <a:lstStyle/>
          <a:p>
            <a:r>
              <a:rPr lang="nl-NL" dirty="0"/>
              <a:t>Voorbeeld </a:t>
            </a:r>
            <a:r>
              <a:rPr lang="nl-NL" dirty="0" err="1"/>
              <a:t>ahv</a:t>
            </a:r>
            <a:r>
              <a:rPr lang="nl-NL" dirty="0"/>
              <a:t> Lord of </a:t>
            </a:r>
            <a:r>
              <a:rPr lang="nl-NL" dirty="0" err="1"/>
              <a:t>the</a:t>
            </a:r>
            <a:r>
              <a:rPr lang="nl-NL" dirty="0"/>
              <a:t> Rings: </a:t>
            </a:r>
          </a:p>
        </p:txBody>
      </p:sp>
      <p:pic>
        <p:nvPicPr>
          <p:cNvPr id="8" name="Afbeelding 7">
            <a:extLst>
              <a:ext uri="{FF2B5EF4-FFF2-40B4-BE49-F238E27FC236}">
                <a16:creationId xmlns:a16="http://schemas.microsoft.com/office/drawing/2014/main" id="{64527341-EE29-4485-B46A-D6E20C271C25}"/>
              </a:ext>
            </a:extLst>
          </p:cNvPr>
          <p:cNvPicPr>
            <a:picLocks noChangeAspect="1"/>
          </p:cNvPicPr>
          <p:nvPr/>
        </p:nvPicPr>
        <p:blipFill>
          <a:blip r:embed="rId3"/>
          <a:stretch>
            <a:fillRect/>
          </a:stretch>
        </p:blipFill>
        <p:spPr>
          <a:xfrm>
            <a:off x="8466285" y="2150963"/>
            <a:ext cx="3061424" cy="1421209"/>
          </a:xfrm>
          <a:prstGeom prst="rect">
            <a:avLst/>
          </a:prstGeom>
        </p:spPr>
      </p:pic>
    </p:spTree>
    <p:extLst>
      <p:ext uri="{BB962C8B-B14F-4D97-AF65-F5344CB8AC3E}">
        <p14:creationId xmlns:p14="http://schemas.microsoft.com/office/powerpoint/2010/main" val="216416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1C044E0-147B-4ADD-B527-6ACB69218F80}"/>
              </a:ext>
            </a:extLst>
          </p:cNvPr>
          <p:cNvSpPr/>
          <p:nvPr/>
        </p:nvSpPr>
        <p:spPr>
          <a:xfrm>
            <a:off x="904873" y="566678"/>
            <a:ext cx="10020301" cy="2862322"/>
          </a:xfrm>
          <a:prstGeom prst="rect">
            <a:avLst/>
          </a:prstGeom>
        </p:spPr>
        <p:txBody>
          <a:bodyPr wrap="square">
            <a:spAutoFit/>
          </a:bodyPr>
          <a:lstStyle/>
          <a:p>
            <a:r>
              <a:rPr lang="nl-NL" b="1" dirty="0" err="1">
                <a:solidFill>
                  <a:schemeClr val="accent1"/>
                </a:solidFill>
                <a:latin typeface="Raleway"/>
              </a:rPr>
              <a:t>Forming</a:t>
            </a:r>
            <a:r>
              <a:rPr lang="nl-NL" b="1" dirty="0">
                <a:solidFill>
                  <a:srgbClr val="656565"/>
                </a:solidFill>
                <a:latin typeface="Raleway"/>
              </a:rPr>
              <a:t>. In deze fase leert het team elkaar kennen. Deelnemers zijn erg op zichzelf gericht, proberen conflicten te vermijden en zijn bezig hun plek in de groep te vinden. Ook vertrouwen moet nog worden opgebouwd.</a:t>
            </a:r>
          </a:p>
          <a:p>
            <a:endParaRPr lang="nl-NL" b="1" dirty="0">
              <a:solidFill>
                <a:srgbClr val="656565"/>
              </a:solidFill>
              <a:latin typeface="Raleway"/>
            </a:endParaRPr>
          </a:p>
          <a:p>
            <a:r>
              <a:rPr lang="nl-NL" dirty="0">
                <a:solidFill>
                  <a:srgbClr val="656565"/>
                </a:solidFill>
                <a:latin typeface="Raleway"/>
              </a:rPr>
              <a:t>In community building zien we hetzelfde terug. In deze fase zijn deelnemers erg afwachtend en komt het zelden voor dat meerdere mensen een leiderschapsrol op zich nemen. De community manager is de trekker en zal daarom sterk coördinerend achter de schermen moeten optreden om mensen aan de voorkant te activeren. In de discussies zie je dat de reacties zich vooral richten op de topic starter en dat deelnemers weinig tot geen aandacht hebben voor de reacties van anderen, laat staan dat ze daar ook op reageren.</a:t>
            </a:r>
            <a:endParaRPr lang="nl-NL" dirty="0"/>
          </a:p>
        </p:txBody>
      </p:sp>
      <p:sp>
        <p:nvSpPr>
          <p:cNvPr id="4" name="Rechthoek 3">
            <a:extLst>
              <a:ext uri="{FF2B5EF4-FFF2-40B4-BE49-F238E27FC236}">
                <a16:creationId xmlns:a16="http://schemas.microsoft.com/office/drawing/2014/main" id="{C40D84CE-44E0-4321-85B9-3F419592A3EF}"/>
              </a:ext>
            </a:extLst>
          </p:cNvPr>
          <p:cNvSpPr/>
          <p:nvPr/>
        </p:nvSpPr>
        <p:spPr>
          <a:xfrm>
            <a:off x="981073" y="3705999"/>
            <a:ext cx="10525127" cy="2585323"/>
          </a:xfrm>
          <a:prstGeom prst="rect">
            <a:avLst/>
          </a:prstGeom>
        </p:spPr>
        <p:txBody>
          <a:bodyPr wrap="square">
            <a:spAutoFit/>
          </a:bodyPr>
          <a:lstStyle/>
          <a:p>
            <a:r>
              <a:rPr lang="nl-NL" b="1" dirty="0" err="1">
                <a:solidFill>
                  <a:schemeClr val="accent1"/>
                </a:solidFill>
                <a:latin typeface="Raleway"/>
              </a:rPr>
              <a:t>Storming</a:t>
            </a:r>
            <a:r>
              <a:rPr lang="nl-NL" b="1" dirty="0">
                <a:solidFill>
                  <a:schemeClr val="accent1"/>
                </a:solidFill>
                <a:latin typeface="Raleway"/>
              </a:rPr>
              <a:t>; </a:t>
            </a:r>
            <a:r>
              <a:rPr lang="nl-NL" dirty="0">
                <a:latin typeface="Raleway"/>
              </a:rPr>
              <a:t>Deze fase wordt gekenmerkt door conflicten. Deelnemers durven meer van zichzelf te laten zien en bekritiseren daarom makkelijker de werkwijze en het gedrag van andere deelnemers</a:t>
            </a:r>
          </a:p>
          <a:p>
            <a:endParaRPr lang="nl-NL" dirty="0">
              <a:solidFill>
                <a:srgbClr val="656565"/>
              </a:solidFill>
              <a:latin typeface="Raleway"/>
            </a:endParaRPr>
          </a:p>
          <a:p>
            <a:r>
              <a:rPr lang="nl-NL" dirty="0">
                <a:solidFill>
                  <a:srgbClr val="656565"/>
                </a:solidFill>
                <a:latin typeface="Raleway"/>
              </a:rPr>
              <a:t>Ook deze fase is zeer herkenbaar binnen community building. Wanneer bijvoorbeeld diverse experts zich aansluiten komt er altijd een moment wanneer deze experts elkaar gaan </a:t>
            </a:r>
            <a:r>
              <a:rPr lang="nl-NL" dirty="0" err="1">
                <a:solidFill>
                  <a:srgbClr val="656565"/>
                </a:solidFill>
                <a:latin typeface="Raleway"/>
              </a:rPr>
              <a:t>challengen</a:t>
            </a:r>
            <a:r>
              <a:rPr lang="nl-NL" dirty="0">
                <a:solidFill>
                  <a:srgbClr val="656565"/>
                </a:solidFill>
                <a:latin typeface="Raleway"/>
              </a:rPr>
              <a:t>. Een community manager kan hierin als mediator optreden door niche thema’s binnen een kennisgebied te identificeren en daar specifieke experts aan te koppelen. Het is van belang dat conflicten niet worden gezien als bedreiging maar juist als kans om de verhoudingen binnen de community duidelijker te maken </a:t>
            </a:r>
            <a:endParaRPr lang="nl-NL" dirty="0"/>
          </a:p>
        </p:txBody>
      </p:sp>
    </p:spTree>
    <p:extLst>
      <p:ext uri="{BB962C8B-B14F-4D97-AF65-F5344CB8AC3E}">
        <p14:creationId xmlns:p14="http://schemas.microsoft.com/office/powerpoint/2010/main" val="34000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4887FEB-32F5-42E8-8F16-980A996E02A0}"/>
              </a:ext>
            </a:extLst>
          </p:cNvPr>
          <p:cNvSpPr/>
          <p:nvPr/>
        </p:nvSpPr>
        <p:spPr>
          <a:xfrm>
            <a:off x="628649" y="566678"/>
            <a:ext cx="11029951" cy="2585323"/>
          </a:xfrm>
          <a:prstGeom prst="rect">
            <a:avLst/>
          </a:prstGeom>
        </p:spPr>
        <p:txBody>
          <a:bodyPr wrap="square">
            <a:spAutoFit/>
          </a:bodyPr>
          <a:lstStyle/>
          <a:p>
            <a:r>
              <a:rPr lang="nl-NL" b="1" dirty="0">
                <a:solidFill>
                  <a:schemeClr val="accent1"/>
                </a:solidFill>
                <a:latin typeface="Raleway"/>
              </a:rPr>
              <a:t>Fase 3: Norming</a:t>
            </a:r>
            <a:r>
              <a:rPr lang="nl-NL" dirty="0">
                <a:solidFill>
                  <a:schemeClr val="accent1"/>
                </a:solidFill>
                <a:latin typeface="Raleway"/>
              </a:rPr>
              <a:t>. </a:t>
            </a:r>
            <a:r>
              <a:rPr lang="nl-NL" dirty="0">
                <a:solidFill>
                  <a:srgbClr val="656565"/>
                </a:solidFill>
                <a:latin typeface="Raleway"/>
              </a:rPr>
              <a:t>Na het goed doorlopen van de conflictfase is de taakverdeling duidelijk en leiderschap belegd.</a:t>
            </a:r>
          </a:p>
          <a:p>
            <a:br>
              <a:rPr lang="nl-NL" dirty="0"/>
            </a:br>
            <a:r>
              <a:rPr lang="nl-NL" dirty="0">
                <a:solidFill>
                  <a:srgbClr val="656565"/>
                </a:solidFill>
                <a:latin typeface="Raleway"/>
              </a:rPr>
              <a:t>Voor community building is het in deze fase belangrijk dat de community manager waakt voor teveel kliekjes vorming. Alhoewel het positief is dat de groep goed door deze fase is gekomen en er een sterkere cohesie is, betekent het tegelijkertijd dat mensen minder snel met afwijkende ideeën zullen komen. Dit kan op den duur leiden tot een verveelde en minder tevreden community. Het is daarom niet slecht om nu en dan de conflictfase nog eens te doorlopen zodat de community af en toe de verhoudingen kan evalueren en nieuwe deelnemers met frisse blik een kans krijgen toe te treden.</a:t>
            </a:r>
            <a:endParaRPr lang="nl-NL" dirty="0"/>
          </a:p>
        </p:txBody>
      </p:sp>
      <p:sp>
        <p:nvSpPr>
          <p:cNvPr id="3" name="Rechthoek 2">
            <a:extLst>
              <a:ext uri="{FF2B5EF4-FFF2-40B4-BE49-F238E27FC236}">
                <a16:creationId xmlns:a16="http://schemas.microsoft.com/office/drawing/2014/main" id="{DD025841-DC86-4EB1-8451-CDAD4AD357BA}"/>
              </a:ext>
            </a:extLst>
          </p:cNvPr>
          <p:cNvSpPr/>
          <p:nvPr/>
        </p:nvSpPr>
        <p:spPr>
          <a:xfrm>
            <a:off x="628650" y="3458350"/>
            <a:ext cx="10934699" cy="2862322"/>
          </a:xfrm>
          <a:prstGeom prst="rect">
            <a:avLst/>
          </a:prstGeom>
        </p:spPr>
        <p:txBody>
          <a:bodyPr wrap="square">
            <a:spAutoFit/>
          </a:bodyPr>
          <a:lstStyle/>
          <a:p>
            <a:r>
              <a:rPr lang="nl-NL" b="1" dirty="0">
                <a:solidFill>
                  <a:schemeClr val="accent1"/>
                </a:solidFill>
                <a:latin typeface="Raleway"/>
              </a:rPr>
              <a:t>Fase 4: </a:t>
            </a:r>
            <a:r>
              <a:rPr lang="nl-NL" b="1" dirty="0" err="1">
                <a:solidFill>
                  <a:schemeClr val="accent1"/>
                </a:solidFill>
                <a:latin typeface="Raleway"/>
              </a:rPr>
              <a:t>Performing</a:t>
            </a:r>
            <a:r>
              <a:rPr lang="nl-NL" dirty="0">
                <a:solidFill>
                  <a:schemeClr val="accent1"/>
                </a:solidFill>
                <a:latin typeface="Raleway"/>
              </a:rPr>
              <a:t>. </a:t>
            </a:r>
            <a:r>
              <a:rPr lang="nl-NL" dirty="0">
                <a:solidFill>
                  <a:srgbClr val="656565"/>
                </a:solidFill>
                <a:latin typeface="Raleway"/>
              </a:rPr>
              <a:t>In deze fase is een goede combinatie ontstaan van samenwerken en zelfstandige verantwoordelijkheid. </a:t>
            </a:r>
          </a:p>
          <a:p>
            <a:br>
              <a:rPr lang="nl-NL" dirty="0"/>
            </a:br>
            <a:r>
              <a:rPr lang="nl-NL" dirty="0">
                <a:solidFill>
                  <a:srgbClr val="656565"/>
                </a:solidFill>
                <a:latin typeface="Raleway"/>
              </a:rPr>
              <a:t>Voor community building betekent dit dat de community minder leunt op de community manager en zelf het merendeel aan community management oppakt. Echter ook voor deze fase geldt dat de community manager een proactieve rol moet pakken bij het goed faciliteren van de community. Vanwege de groepsdynamiek kan elke week iets gebeuren waardoor de relevantie en activiteit binnen de community gevaar loopt. Vandaar dat interessante nieuwelingen die in deze of voorgaande fase binnenkomen goed moeten begeleid om een plek binnen de community te krijgen. Anders kan het ertoe leiden dat de persoon het buitenbeentje wordt, onderdrukt wordt of de groep moet verlaten.</a:t>
            </a:r>
            <a:endParaRPr lang="nl-NL" dirty="0"/>
          </a:p>
        </p:txBody>
      </p:sp>
    </p:spTree>
    <p:extLst>
      <p:ext uri="{BB962C8B-B14F-4D97-AF65-F5344CB8AC3E}">
        <p14:creationId xmlns:p14="http://schemas.microsoft.com/office/powerpoint/2010/main" val="9226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AE52-8A4E-4E1F-AB6A-35EA33690708}"/>
              </a:ext>
            </a:extLst>
          </p:cNvPr>
          <p:cNvSpPr/>
          <p:nvPr/>
        </p:nvSpPr>
        <p:spPr>
          <a:xfrm>
            <a:off x="445135" y="589419"/>
            <a:ext cx="11256010" cy="954107"/>
          </a:xfrm>
          <a:prstGeom prst="rect">
            <a:avLst/>
          </a:prstGeom>
        </p:spPr>
        <p:txBody>
          <a:bodyPr wrap="square">
            <a:spAutoFit/>
          </a:bodyPr>
          <a:lstStyle/>
          <a:p>
            <a:pPr>
              <a:spcAft>
                <a:spcPts val="0"/>
              </a:spcAft>
            </a:pPr>
            <a:r>
              <a:rPr lang="nl-NL"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Wat is belangrijk voor een goede groep?</a:t>
            </a:r>
          </a:p>
          <a:p>
            <a:pPr>
              <a:spcAft>
                <a:spcPts val="0"/>
              </a:spcAft>
            </a:pPr>
            <a:endParaRPr lang="nl-NL"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2DAE0848-2745-4928-BEC8-6EED997F9523}"/>
              </a:ext>
            </a:extLst>
          </p:cNvPr>
          <p:cNvPicPr>
            <a:picLocks noChangeAspect="1"/>
          </p:cNvPicPr>
          <p:nvPr/>
        </p:nvPicPr>
        <p:blipFill>
          <a:blip r:embed="rId2"/>
          <a:stretch>
            <a:fillRect/>
          </a:stretch>
        </p:blipFill>
        <p:spPr>
          <a:xfrm>
            <a:off x="8006715" y="687387"/>
            <a:ext cx="3424555" cy="1712278"/>
          </a:xfrm>
          <a:prstGeom prst="rect">
            <a:avLst/>
          </a:prstGeom>
        </p:spPr>
      </p:pic>
      <p:sp>
        <p:nvSpPr>
          <p:cNvPr id="4" name="Rechthoek 3">
            <a:extLst>
              <a:ext uri="{FF2B5EF4-FFF2-40B4-BE49-F238E27FC236}">
                <a16:creationId xmlns:a16="http://schemas.microsoft.com/office/drawing/2014/main" id="{2D271CCB-58DF-4F4D-A316-361B90796F79}"/>
              </a:ext>
            </a:extLst>
          </p:cNvPr>
          <p:cNvSpPr/>
          <p:nvPr/>
        </p:nvSpPr>
        <p:spPr>
          <a:xfrm>
            <a:off x="499110" y="1222915"/>
            <a:ext cx="9105900" cy="5355312"/>
          </a:xfrm>
          <a:prstGeom prst="rect">
            <a:avLst/>
          </a:prstGeom>
        </p:spPr>
        <p:txBody>
          <a:bodyPr wrap="square">
            <a:spAutoFit/>
          </a:bodyPr>
          <a:lstStyle/>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Veiligheid</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Wat kan/mag ik in de groep? In hoeverre word ik beschermd?</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Erkenning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In welke mate geld ik als persoon, word ik als individu gezien?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Plezier</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Naast de taken en doelen die er zijn, dient ook ruimte te worden gecreëerd voor ontspanning, samen lachen.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Waardering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Worden de dingen die ik doe gezien, en worden ze goed gevonden?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Uitdaging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Zomaar 'wat bij elkaar zijn' zonder dat er doelen bereikt (moeten) worden is een saaie bedoeling.</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Spanning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Raakt de groep in een sleur, of valt er wel iets te beleven?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Prestatie</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Worden de doelen makkelijk gehaald, of zal een ieder moeten presteren, er iets voor moeten doen?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Respect</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Behandelen we elkaar zoals ik als mens graag behandeld wil worden?</a:t>
            </a:r>
          </a:p>
        </p:txBody>
      </p:sp>
    </p:spTree>
    <p:extLst>
      <p:ext uri="{BB962C8B-B14F-4D97-AF65-F5344CB8AC3E}">
        <p14:creationId xmlns:p14="http://schemas.microsoft.com/office/powerpoint/2010/main" val="34459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987F5C2-ADA1-4801-8980-3E0E7CD63565}"/>
              </a:ext>
            </a:extLst>
          </p:cNvPr>
          <p:cNvSpPr/>
          <p:nvPr/>
        </p:nvSpPr>
        <p:spPr>
          <a:xfrm>
            <a:off x="923924" y="949918"/>
            <a:ext cx="9820275" cy="671915"/>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Calibri" panose="020F0502020204030204" pitchFamily="34" charset="0"/>
              </a:rPr>
              <a:t>Er zijn drie soorten interventies die in de verschillende fasen van de groepsontwikkeling ingezet kunnen worden. </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C19D274E-19B4-43E7-852A-F4A8B666A008}"/>
              </a:ext>
            </a:extLst>
          </p:cNvPr>
          <p:cNvSpPr/>
          <p:nvPr/>
        </p:nvSpPr>
        <p:spPr>
          <a:xfrm>
            <a:off x="923924" y="1822272"/>
            <a:ext cx="6706236" cy="4137095"/>
          </a:xfrm>
          <a:prstGeom prst="rect">
            <a:avLst/>
          </a:prstGeom>
          <a:solidFill>
            <a:schemeClr val="accent3">
              <a:lumMod val="20000"/>
              <a:lumOff val="80000"/>
            </a:schemeClr>
          </a:solidFill>
        </p:spPr>
        <p:txBody>
          <a:bodyPr wrap="square">
            <a:spAutoFit/>
          </a:bodyPr>
          <a:lstStyle/>
          <a:p>
            <a:pPr marL="342900" lvl="0" indent="-342900">
              <a:lnSpc>
                <a:spcPct val="107000"/>
              </a:lnSpc>
              <a:spcAft>
                <a:spcPts val="800"/>
              </a:spcAft>
              <a:buFont typeface="+mj-lt"/>
              <a:buAutoNum type="arabicPeriod"/>
              <a:tabLst>
                <a:tab pos="457200" algn="l"/>
              </a:tabLst>
            </a:pPr>
            <a:r>
              <a:rPr lang="nl-NL" i="1" dirty="0">
                <a:latin typeface="Calibri" panose="020F0502020204030204" pitchFamily="34" charset="0"/>
                <a:ea typeface="Calibri" panose="020F0502020204030204" pitchFamily="34" charset="0"/>
                <a:cs typeface="Calibri" panose="020F0502020204030204" pitchFamily="34" charset="0"/>
              </a:rPr>
              <a:t>Taakgerichte</a:t>
            </a:r>
            <a:r>
              <a:rPr lang="nl-NL" dirty="0">
                <a:latin typeface="Calibri" panose="020F0502020204030204" pitchFamily="34" charset="0"/>
                <a:ea typeface="Calibri" panose="020F0502020204030204" pitchFamily="34" charset="0"/>
                <a:cs typeface="Calibri" panose="020F0502020204030204" pitchFamily="34" charset="0"/>
              </a:rPr>
              <a:t> interventies.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Deze zijn vooral van belang in </a:t>
            </a:r>
            <a:r>
              <a:rPr lang="nl-NL" b="1" dirty="0">
                <a:latin typeface="Calibri" panose="020F0502020204030204" pitchFamily="34" charset="0"/>
                <a:ea typeface="Calibri" panose="020F0502020204030204" pitchFamily="34" charset="0"/>
                <a:cs typeface="Calibri" panose="020F0502020204030204" pitchFamily="34" charset="0"/>
              </a:rPr>
              <a:t>de beginfase </a:t>
            </a:r>
            <a:r>
              <a:rPr lang="nl-NL" dirty="0">
                <a:latin typeface="Calibri" panose="020F0502020204030204" pitchFamily="34" charset="0"/>
                <a:ea typeface="Calibri" panose="020F0502020204030204" pitchFamily="34" charset="0"/>
                <a:cs typeface="Calibri" panose="020F0502020204030204" pitchFamily="34" charset="0"/>
              </a:rPr>
              <a:t>om helderheid te creëren over de gegeven informatie. </a:t>
            </a:r>
            <a:r>
              <a:rPr lang="nl-NL" b="1" dirty="0">
                <a:latin typeface="Calibri" panose="020F0502020204030204" pitchFamily="34" charset="0"/>
                <a:ea typeface="Calibri" panose="020F0502020204030204" pitchFamily="34" charset="0"/>
                <a:cs typeface="Calibri" panose="020F0502020204030204" pitchFamily="34" charset="0"/>
              </a:rPr>
              <a:t>Door de nadruk te leggen op de kernpunten en de verbanden, wordt een duidelijke structuur aangebracht. Alle deelnemers, zowel de dominante als de wat zwijgzamere types, kunnen zoveel mogelijk bij het groepsproces betrokken worden door het stimuleren van het naar voren brengen van ieders mening en het luisteren naar elkaar.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Het gevoel van erkenning en vrijheid zijn hierbij belangrijk. Discussies worden daarom in eerste instantie zoveel mogelijk vermeden. Hier is ruimte voor nadat de hoofdzaken nogmaals samengevat zijn en met de groep de balans wordt opgemaakt. Dit resulteert in besluit of conclusie.</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0EB410AB-14EF-48C4-B4DF-A0B7E7D1E65F}"/>
              </a:ext>
            </a:extLst>
          </p:cNvPr>
          <p:cNvPicPr>
            <a:picLocks noChangeAspect="1"/>
          </p:cNvPicPr>
          <p:nvPr/>
        </p:nvPicPr>
        <p:blipFill rotWithShape="1">
          <a:blip r:embed="rId2"/>
          <a:srcRect b="20896"/>
          <a:stretch/>
        </p:blipFill>
        <p:spPr>
          <a:xfrm>
            <a:off x="9089707" y="1822272"/>
            <a:ext cx="1571625" cy="2283003"/>
          </a:xfrm>
          <a:prstGeom prst="rect">
            <a:avLst/>
          </a:prstGeom>
        </p:spPr>
      </p:pic>
      <p:sp>
        <p:nvSpPr>
          <p:cNvPr id="10" name="Pijl: links/rechts 9">
            <a:extLst>
              <a:ext uri="{FF2B5EF4-FFF2-40B4-BE49-F238E27FC236}">
                <a16:creationId xmlns:a16="http://schemas.microsoft.com/office/drawing/2014/main" id="{0D5EF9CA-2C8A-432D-B3A1-F6DBB3827FE4}"/>
              </a:ext>
            </a:extLst>
          </p:cNvPr>
          <p:cNvSpPr/>
          <p:nvPr/>
        </p:nvSpPr>
        <p:spPr>
          <a:xfrm>
            <a:off x="7715567" y="1822272"/>
            <a:ext cx="1288732" cy="4381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664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F81CAAF-193C-4341-AA8B-D708DC38A902}"/>
              </a:ext>
            </a:extLst>
          </p:cNvPr>
          <p:cNvSpPr/>
          <p:nvPr/>
        </p:nvSpPr>
        <p:spPr>
          <a:xfrm>
            <a:off x="555308" y="698957"/>
            <a:ext cx="8202612" cy="5128776"/>
          </a:xfrm>
          <a:prstGeom prst="rect">
            <a:avLst/>
          </a:prstGeom>
          <a:solidFill>
            <a:schemeClr val="accent3">
              <a:lumMod val="20000"/>
              <a:lumOff val="80000"/>
            </a:schemeClr>
          </a:solidFill>
        </p:spPr>
        <p:txBody>
          <a:bodyPr wrap="square">
            <a:spAutoFit/>
          </a:bodyPr>
          <a:lstStyle/>
          <a:p>
            <a:pPr lvl="0">
              <a:lnSpc>
                <a:spcPct val="107000"/>
              </a:lnSpc>
              <a:spcAft>
                <a:spcPts val="800"/>
              </a:spcAft>
              <a:tabLst>
                <a:tab pos="457200" algn="l"/>
              </a:tabLst>
            </a:pPr>
            <a:r>
              <a:rPr lang="nl-NL" i="1" dirty="0">
                <a:latin typeface="Calibri" panose="020F0502020204030204" pitchFamily="34" charset="0"/>
                <a:ea typeface="Calibri" panose="020F0502020204030204" pitchFamily="34" charset="0"/>
                <a:cs typeface="Calibri" panose="020F0502020204030204" pitchFamily="34" charset="0"/>
              </a:rPr>
              <a:t>2. Groepsgerichte interventies.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Deze spelen een rol in tweede fase. Het gaat er nu vooral om wat er in de groep plaatsvindt en wat dit zegt over de relaties en de bijbehorende emoties tussen de groepsleden. De groepsleider heeft hierin een voorbeeldfunctie. Het is zijn taak om te laten zien dat dit op veel verschillende manieren kan worden ingevuld.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Elk groepslid zou zich vrij genoeg moeten voelen om zich te uiten, zonder dat een ander zich daardoor bedreigd voelt. De groepsbegeleider probeert de boodschap te verhelderen en te laten inzien dat het ook iets vertelt over het groepsproces. Op het moment dat de groepsleden erin slagen om meer rekening met elkaar te houden, kan dit een versterking van de groepsband betekenen.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Bij interventies door de groepsbegeleider op dit gebied valt te denken aan: het laten doorklinken van zijn eigen belevingen, door het geven van positieve feedback de groepsleden aanmoedigen meer van zichzelf te laten zien, de negatieve uitingen proberen af te zwakken door de inhoud te erkennen, maar de vorm af te keuren, het toetsen van zijn gevoelens aan die van de anderen en het helpen betekenis te geven aan de opgedane ervaringen.</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7AD1FDEE-84AD-4D22-85FD-84311567114D}"/>
              </a:ext>
            </a:extLst>
          </p:cNvPr>
          <p:cNvPicPr>
            <a:picLocks noChangeAspect="1"/>
          </p:cNvPicPr>
          <p:nvPr/>
        </p:nvPicPr>
        <p:blipFill rotWithShape="1">
          <a:blip r:embed="rId2"/>
          <a:srcRect b="20588"/>
          <a:stretch/>
        </p:blipFill>
        <p:spPr>
          <a:xfrm>
            <a:off x="9882187" y="698957"/>
            <a:ext cx="1571625" cy="2291893"/>
          </a:xfrm>
          <a:prstGeom prst="rect">
            <a:avLst/>
          </a:prstGeom>
        </p:spPr>
      </p:pic>
      <p:sp>
        <p:nvSpPr>
          <p:cNvPr id="4" name="Pijl: links/rechts 3">
            <a:extLst>
              <a:ext uri="{FF2B5EF4-FFF2-40B4-BE49-F238E27FC236}">
                <a16:creationId xmlns:a16="http://schemas.microsoft.com/office/drawing/2014/main" id="{72F088BE-F36C-43C7-BF87-C73DE2F03681}"/>
              </a:ext>
            </a:extLst>
          </p:cNvPr>
          <p:cNvSpPr/>
          <p:nvPr/>
        </p:nvSpPr>
        <p:spPr>
          <a:xfrm>
            <a:off x="8852535" y="1381124"/>
            <a:ext cx="935037" cy="2476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268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61567A3-9F72-4A6E-A214-43A216E5B844}"/>
              </a:ext>
            </a:extLst>
          </p:cNvPr>
          <p:cNvSpPr/>
          <p:nvPr/>
        </p:nvSpPr>
        <p:spPr>
          <a:xfrm>
            <a:off x="935197" y="827606"/>
            <a:ext cx="7643811" cy="4536050"/>
          </a:xfrm>
          <a:prstGeom prst="rect">
            <a:avLst/>
          </a:prstGeom>
          <a:solidFill>
            <a:schemeClr val="accent3">
              <a:lumMod val="20000"/>
              <a:lumOff val="80000"/>
            </a:schemeClr>
          </a:solidFill>
        </p:spPr>
        <p:txBody>
          <a:bodyPr wrap="square">
            <a:spAutoFit/>
          </a:bodyPr>
          <a:lstStyle/>
          <a:p>
            <a:pPr lvl="0">
              <a:lnSpc>
                <a:spcPct val="107000"/>
              </a:lnSpc>
              <a:spcAft>
                <a:spcPts val="800"/>
              </a:spcAft>
              <a:tabLst>
                <a:tab pos="457200" algn="l"/>
              </a:tabLst>
            </a:pPr>
            <a:r>
              <a:rPr lang="nl-NL" i="1" dirty="0">
                <a:latin typeface="Calibri" panose="020F0502020204030204" pitchFamily="34" charset="0"/>
                <a:ea typeface="Calibri" panose="020F0502020204030204" pitchFamily="34" charset="0"/>
                <a:cs typeface="Calibri" panose="020F0502020204030204" pitchFamily="34" charset="0"/>
              </a:rPr>
              <a:t>3. Persoonsgerichte interventies</a:t>
            </a:r>
            <a:r>
              <a:rPr lang="nl-NL" dirty="0">
                <a:latin typeface="Calibri" panose="020F0502020204030204" pitchFamily="34" charset="0"/>
                <a:ea typeface="Calibri" panose="020F0502020204030204" pitchFamily="34" charset="0"/>
                <a:cs typeface="Calibri" panose="020F0502020204030204" pitchFamily="34" charset="0"/>
              </a:rPr>
              <a:t>.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Deze zijn vooral geschikt de derde fase. Het proberen te bereiken van wederzijdse afstemming is nu het voornaamste doel. De groepsleden ervaren een gedeelde verantwoordelijkheid voor de groepstaak; ze houden rekening met de anderen en nemen de verantwoording voor zichzelf als persoon.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 groepsbegeleider kan de volgende persoonsgerichte interventies gebruiken. Hij reageert op een persoonlijke manier in de communicatie en vraagt wat voor de deelnemer zelf van belang is; het laten visualiseren kan dit proces vergemakkelijken.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Het creëren van een open sfeer door de informatie los te koppelen van allerlei verklaringen en projecties op anderen. Eigen belevingen die ontstaan als reactie op anderen, worden verwoord op een beeldende manier. Met behulp van integrerende opmerkingen wordt een groepslid geholpen om de betekenis te bepalen van de gevoelde confrontatie. </a:t>
            </a:r>
          </a:p>
        </p:txBody>
      </p:sp>
      <p:pic>
        <p:nvPicPr>
          <p:cNvPr id="7" name="Afbeelding 6">
            <a:extLst>
              <a:ext uri="{FF2B5EF4-FFF2-40B4-BE49-F238E27FC236}">
                <a16:creationId xmlns:a16="http://schemas.microsoft.com/office/drawing/2014/main" id="{91D51189-3F01-4537-80F8-2F2F0EA04198}"/>
              </a:ext>
            </a:extLst>
          </p:cNvPr>
          <p:cNvPicPr>
            <a:picLocks noChangeAspect="1"/>
          </p:cNvPicPr>
          <p:nvPr/>
        </p:nvPicPr>
        <p:blipFill rotWithShape="1">
          <a:blip r:embed="rId2"/>
          <a:srcRect b="20358"/>
          <a:stretch/>
        </p:blipFill>
        <p:spPr>
          <a:xfrm>
            <a:off x="9529123" y="827606"/>
            <a:ext cx="1572904" cy="2296594"/>
          </a:xfrm>
          <a:prstGeom prst="rect">
            <a:avLst/>
          </a:prstGeom>
        </p:spPr>
      </p:pic>
      <p:sp>
        <p:nvSpPr>
          <p:cNvPr id="9" name="Pijl: links/rechts 8">
            <a:extLst>
              <a:ext uri="{FF2B5EF4-FFF2-40B4-BE49-F238E27FC236}">
                <a16:creationId xmlns:a16="http://schemas.microsoft.com/office/drawing/2014/main" id="{1214C861-877F-489E-842C-4419EAE1F010}"/>
              </a:ext>
            </a:extLst>
          </p:cNvPr>
          <p:cNvSpPr/>
          <p:nvPr/>
        </p:nvSpPr>
        <p:spPr>
          <a:xfrm>
            <a:off x="8153717" y="2117547"/>
            <a:ext cx="1288732" cy="4381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5325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EF02655-7A19-4B5A-B895-3DB9BDF5F4DA}"/>
              </a:ext>
            </a:extLst>
          </p:cNvPr>
          <p:cNvSpPr txBox="1"/>
          <p:nvPr/>
        </p:nvSpPr>
        <p:spPr>
          <a:xfrm>
            <a:off x="771527" y="427851"/>
            <a:ext cx="10467975" cy="1200329"/>
          </a:xfrm>
          <a:prstGeom prst="rect">
            <a:avLst/>
          </a:prstGeom>
          <a:noFill/>
        </p:spPr>
        <p:txBody>
          <a:bodyPr wrap="square" rtlCol="0">
            <a:spAutoFit/>
          </a:bodyPr>
          <a:lstStyle/>
          <a:p>
            <a:r>
              <a:rPr lang="nl-NL" sz="2400" b="1" dirty="0">
                <a:solidFill>
                  <a:schemeClr val="accent1"/>
                </a:solidFill>
              </a:rPr>
              <a:t>Een aantal tips voor de groepsvorming tijdens de eerste bijeenkomst: </a:t>
            </a:r>
          </a:p>
          <a:p>
            <a:r>
              <a:rPr lang="nl-NL" sz="2400" b="1" dirty="0">
                <a:solidFill>
                  <a:schemeClr val="accent1"/>
                </a:solidFill>
              </a:rPr>
              <a:t>Fase 1;  </a:t>
            </a:r>
            <a:r>
              <a:rPr lang="nl-NL" sz="2400" b="1" dirty="0" err="1">
                <a:solidFill>
                  <a:schemeClr val="accent1"/>
                </a:solidFill>
              </a:rPr>
              <a:t>forming</a:t>
            </a:r>
            <a:endParaRPr lang="nl-NL" sz="2400" b="1" dirty="0">
              <a:solidFill>
                <a:schemeClr val="accent1"/>
              </a:solidFill>
            </a:endParaRPr>
          </a:p>
          <a:p>
            <a:endParaRPr lang="nl-NL" sz="2400" dirty="0"/>
          </a:p>
        </p:txBody>
      </p:sp>
      <p:sp>
        <p:nvSpPr>
          <p:cNvPr id="5" name="Rechthoek 4">
            <a:extLst>
              <a:ext uri="{FF2B5EF4-FFF2-40B4-BE49-F238E27FC236}">
                <a16:creationId xmlns:a16="http://schemas.microsoft.com/office/drawing/2014/main" id="{75EBE64C-C3C1-4C46-82B3-D1FCAE35C9CA}"/>
              </a:ext>
            </a:extLst>
          </p:cNvPr>
          <p:cNvSpPr/>
          <p:nvPr/>
        </p:nvSpPr>
        <p:spPr>
          <a:xfrm>
            <a:off x="771527" y="1258640"/>
            <a:ext cx="11127103" cy="5262979"/>
          </a:xfrm>
          <a:prstGeom prst="rect">
            <a:avLst/>
          </a:prstGeom>
        </p:spPr>
        <p:txBody>
          <a:bodyPr wrap="square">
            <a:spAutoFit/>
          </a:bodyPr>
          <a:lstStyle/>
          <a:p>
            <a:pPr marL="342900" lvl="0" indent="-342900">
              <a:spcAft>
                <a:spcPts val="0"/>
              </a:spcAft>
              <a:buFont typeface="Symbol" panose="05050102010706020507" pitchFamily="18"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Zorg dat mensen zich welkom voelen; handen schudden en welkom heten, iedereen even aanspreken, koffie aanbieden, alles staat klaar, gezellige ruimte creëren.  </a:t>
            </a:r>
          </a:p>
          <a:p>
            <a:pPr marL="342900" lvl="0" indent="-342900">
              <a:spcAft>
                <a:spcPts val="0"/>
              </a:spcAft>
              <a:buFont typeface="Symbol" panose="05050102010706020507" pitchFamily="18"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Realiseer je dat mensen elkaar niet kennen en zich focussen op jullie als groep of op de voorzitter van de bijeenkomst; je bent rolmodel, inspirator en jullie energie is essentieel. </a:t>
            </a:r>
          </a:p>
          <a:p>
            <a:pPr marL="342900" lvl="0" indent="-342900">
              <a:spcAft>
                <a:spcPts val="0"/>
              </a:spcAft>
              <a:buFont typeface="Symbol" panose="05050102010706020507" pitchFamily="18"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Neem de tijd voor de kennismaking; dat kan op allerlei manieren. </a:t>
            </a:r>
          </a:p>
          <a:p>
            <a:pPr marL="342900" lvl="0" indent="-342900">
              <a:spcAft>
                <a:spcPts val="0"/>
              </a:spcAft>
              <a:buFont typeface="Symbol" panose="05050102010706020507" pitchFamily="18"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Ben duidelijk: geef aan wat je wil bereiken en wat het doel is van de bijeenkomst</a:t>
            </a:r>
          </a:p>
          <a:p>
            <a:pPr marL="342900" lvl="0" indent="-342900">
              <a:spcAft>
                <a:spcPts val="0"/>
              </a:spcAft>
              <a:buFont typeface="Symbol" panose="05050102010706020507" pitchFamily="18"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Laat de deelnemers zelf aangeven wat zij willen bereiken of wat hun verwachtingen zijn; hun motivatie / beeld om mee te doen. </a:t>
            </a:r>
          </a:p>
          <a:p>
            <a:pPr marL="342900" lvl="0" indent="-342900">
              <a:spcAft>
                <a:spcPts val="0"/>
              </a:spcAft>
              <a:buFont typeface="Symbol" panose="05050102010706020507" pitchFamily="18"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Biedt informatie in behapbare stukken aan zodat mensen er over na kunnen denken.</a:t>
            </a:r>
          </a:p>
          <a:p>
            <a:pPr marL="342900" lvl="0" indent="-342900">
              <a:spcAft>
                <a:spcPts val="0"/>
              </a:spcAft>
              <a:buFont typeface="Symbol" panose="05050102010706020507" pitchFamily="18" charset="2"/>
              <a:buChar char=""/>
            </a:pPr>
            <a:r>
              <a:rPr lang="nl-NL" sz="2400" dirty="0">
                <a:solidFill>
                  <a:srgbClr val="000000"/>
                </a:solidFill>
                <a:latin typeface="Calibri" panose="020F0502020204030204" pitchFamily="34" charset="0"/>
                <a:ea typeface="Calibri" panose="020F0502020204030204" pitchFamily="34" charset="0"/>
                <a:cs typeface="Calibri" panose="020F0502020204030204" pitchFamily="34" charset="0"/>
              </a:rPr>
              <a:t>groepsleden eigen verantwoordelijkheden en taken te geven die ze met elkaar uitvoeren.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sz="2400" dirty="0">
                <a:solidFill>
                  <a:srgbClr val="000000"/>
                </a:solidFill>
                <a:latin typeface="Calibri" panose="020F0502020204030204" pitchFamily="34" charset="0"/>
                <a:ea typeface="Calibri" panose="020F0502020204030204" pitchFamily="34" charset="0"/>
                <a:cs typeface="Calibri" panose="020F0502020204030204" pitchFamily="34" charset="0"/>
              </a:rPr>
              <a:t>positieve acties van groepsleden te belonen en te stimuleren.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sz="2400" dirty="0">
                <a:solidFill>
                  <a:srgbClr val="000000"/>
                </a:solidFill>
                <a:latin typeface="Calibri" panose="020F0502020204030204" pitchFamily="34" charset="0"/>
                <a:ea typeface="Calibri" panose="020F0502020204030204" pitchFamily="34" charset="0"/>
                <a:cs typeface="Calibri" panose="020F0502020204030204" pitchFamily="34" charset="0"/>
              </a:rPr>
              <a:t>zo min mogelijk aandacht te besteden aan negatief gedrag.</a:t>
            </a: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041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A133-782A-4749-AC01-B8797CB8CD3A}"/>
              </a:ext>
            </a:extLst>
          </p:cNvPr>
          <p:cNvSpPr>
            <a:spLocks noGrp="1"/>
          </p:cNvSpPr>
          <p:nvPr>
            <p:ph type="title"/>
          </p:nvPr>
        </p:nvSpPr>
        <p:spPr/>
        <p:txBody>
          <a:bodyPr>
            <a:normAutofit/>
          </a:bodyPr>
          <a:lstStyle/>
          <a:p>
            <a:r>
              <a:rPr lang="nl-NL" sz="3600" dirty="0"/>
              <a:t>Gebruik alle input om je programma sterker te maken! </a:t>
            </a:r>
          </a:p>
        </p:txBody>
      </p:sp>
      <p:sp>
        <p:nvSpPr>
          <p:cNvPr id="6" name="Tijdelijke aanduiding voor inhoud 5">
            <a:extLst>
              <a:ext uri="{FF2B5EF4-FFF2-40B4-BE49-F238E27FC236}">
                <a16:creationId xmlns:a16="http://schemas.microsoft.com/office/drawing/2014/main" id="{6D8260B6-45B1-4583-9FED-441E291088A2}"/>
              </a:ext>
            </a:extLst>
          </p:cNvPr>
          <p:cNvSpPr>
            <a:spLocks noGrp="1"/>
          </p:cNvSpPr>
          <p:nvPr>
            <p:ph sz="half" idx="2"/>
          </p:nvPr>
        </p:nvSpPr>
        <p:spPr>
          <a:solidFill>
            <a:schemeClr val="accent3">
              <a:lumMod val="20000"/>
              <a:lumOff val="80000"/>
            </a:schemeClr>
          </a:solidFill>
        </p:spPr>
        <p:txBody>
          <a:bodyPr/>
          <a:lstStyle/>
          <a:p>
            <a:pPr marL="0" indent="0">
              <a:buNone/>
            </a:pPr>
            <a:r>
              <a:rPr lang="nl-NL" dirty="0"/>
              <a:t>Morgen is er een mini class over werkvormen voor de bijeenkomst;</a:t>
            </a:r>
          </a:p>
          <a:p>
            <a:pPr marL="0" indent="0">
              <a:buNone/>
            </a:pPr>
            <a:r>
              <a:rPr lang="nl-NL" dirty="0"/>
              <a:t>- Doel</a:t>
            </a:r>
          </a:p>
          <a:p>
            <a:pPr marL="0" indent="0">
              <a:buNone/>
            </a:pPr>
            <a:r>
              <a:rPr lang="nl-NL" dirty="0"/>
              <a:t>- Doelgroep</a:t>
            </a:r>
          </a:p>
          <a:p>
            <a:pPr marL="0" indent="0">
              <a:buNone/>
            </a:pPr>
            <a:r>
              <a:rPr lang="nl-NL" dirty="0"/>
              <a:t>- Beschikbarre tijd</a:t>
            </a:r>
          </a:p>
          <a:p>
            <a:pPr marL="0" indent="0">
              <a:buNone/>
            </a:pPr>
            <a:r>
              <a:rPr lang="nl-NL" dirty="0"/>
              <a:t>- Randvoorwaarden </a:t>
            </a:r>
          </a:p>
          <a:p>
            <a:pPr marL="0" indent="0">
              <a:buNone/>
            </a:pPr>
            <a:r>
              <a:rPr lang="nl-NL" dirty="0"/>
              <a:t>&gt; Passende werkvormen in het programma. </a:t>
            </a:r>
          </a:p>
        </p:txBody>
      </p:sp>
      <p:sp>
        <p:nvSpPr>
          <p:cNvPr id="8" name="Tijdelijke aanduiding voor inhoud 7">
            <a:extLst>
              <a:ext uri="{FF2B5EF4-FFF2-40B4-BE49-F238E27FC236}">
                <a16:creationId xmlns:a16="http://schemas.microsoft.com/office/drawing/2014/main" id="{9675636B-54BF-4F3B-997F-D7DB95F60C40}"/>
              </a:ext>
            </a:extLst>
          </p:cNvPr>
          <p:cNvSpPr>
            <a:spLocks noGrp="1"/>
          </p:cNvSpPr>
          <p:nvPr>
            <p:ph sz="half" idx="1"/>
          </p:nvPr>
        </p:nvSpPr>
        <p:spPr>
          <a:xfrm>
            <a:off x="1066800" y="2103120"/>
            <a:ext cx="4754880" cy="2392680"/>
          </a:xfrm>
          <a:solidFill>
            <a:schemeClr val="accent3">
              <a:lumMod val="20000"/>
              <a:lumOff val="80000"/>
            </a:schemeClr>
          </a:solidFill>
        </p:spPr>
        <p:txBody>
          <a:bodyPr/>
          <a:lstStyle/>
          <a:p>
            <a:pPr marL="0" indent="0">
              <a:buNone/>
            </a:pPr>
            <a:r>
              <a:rPr lang="nl-NL" dirty="0"/>
              <a:t>Verwerk deze informatie in De Bijeenkomst. Bijvoorbeeld in </a:t>
            </a:r>
          </a:p>
          <a:p>
            <a:pPr>
              <a:buFontTx/>
              <a:buChar char="-"/>
            </a:pPr>
            <a:r>
              <a:rPr lang="nl-NL" dirty="0"/>
              <a:t>het programma </a:t>
            </a:r>
          </a:p>
          <a:p>
            <a:pPr>
              <a:buFontTx/>
              <a:buChar char="-"/>
            </a:pPr>
            <a:r>
              <a:rPr lang="nl-NL" dirty="0"/>
              <a:t>de randvoorwaarden </a:t>
            </a:r>
          </a:p>
          <a:p>
            <a:pPr>
              <a:buFontTx/>
              <a:buChar char="-"/>
            </a:pPr>
            <a:r>
              <a:rPr lang="nl-NL" dirty="0"/>
              <a:t>de communicatie hierover</a:t>
            </a:r>
          </a:p>
          <a:p>
            <a:pPr>
              <a:buFontTx/>
              <a:buChar char="-"/>
            </a:pPr>
            <a:r>
              <a:rPr lang="nl-NL" dirty="0"/>
              <a:t>jullie taakverdeling </a:t>
            </a:r>
          </a:p>
          <a:p>
            <a:pPr>
              <a:buFontTx/>
              <a:buChar char="-"/>
            </a:pPr>
            <a:endParaRPr lang="nl-NL" dirty="0"/>
          </a:p>
        </p:txBody>
      </p:sp>
      <p:sp>
        <p:nvSpPr>
          <p:cNvPr id="9" name="Tijdelijke aanduiding voor inhoud 7">
            <a:extLst>
              <a:ext uri="{FF2B5EF4-FFF2-40B4-BE49-F238E27FC236}">
                <a16:creationId xmlns:a16="http://schemas.microsoft.com/office/drawing/2014/main" id="{8F4909A1-CC4F-4A23-A6EF-31CCC220A0AD}"/>
              </a:ext>
            </a:extLst>
          </p:cNvPr>
          <p:cNvSpPr txBox="1">
            <a:spLocks/>
          </p:cNvSpPr>
          <p:nvPr/>
        </p:nvSpPr>
        <p:spPr>
          <a:xfrm>
            <a:off x="1066800" y="4735830"/>
            <a:ext cx="4754880" cy="1116330"/>
          </a:xfrm>
          <a:prstGeom prst="rect">
            <a:avLst/>
          </a:prstGeom>
          <a:solidFill>
            <a:schemeClr val="accent3">
              <a:lumMod val="20000"/>
              <a:lumOff val="80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nl-NL" dirty="0"/>
              <a:t>Verwerk deze informatie in jullie plan voor de lange termijn voor jullie community.</a:t>
            </a:r>
          </a:p>
        </p:txBody>
      </p:sp>
    </p:spTree>
    <p:extLst>
      <p:ext uri="{BB962C8B-B14F-4D97-AF65-F5344CB8AC3E}">
        <p14:creationId xmlns:p14="http://schemas.microsoft.com/office/powerpoint/2010/main" val="35516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6B853-F9E1-4AC1-9D27-C97F2D7DE7C1}"/>
              </a:ext>
            </a:extLst>
          </p:cNvPr>
          <p:cNvSpPr>
            <a:spLocks noGrp="1"/>
          </p:cNvSpPr>
          <p:nvPr>
            <p:ph type="title"/>
          </p:nvPr>
        </p:nvSpPr>
        <p:spPr>
          <a:solidFill>
            <a:schemeClr val="accent6">
              <a:lumMod val="20000"/>
              <a:lumOff val="80000"/>
            </a:schemeClr>
          </a:solidFill>
        </p:spPr>
        <p:txBody>
          <a:bodyPr/>
          <a:lstStyle/>
          <a:p>
            <a:r>
              <a:rPr lang="nl-NL" dirty="0"/>
              <a:t>Hoe zien de komende weken eruit:  </a:t>
            </a:r>
          </a:p>
        </p:txBody>
      </p:sp>
      <p:graphicFrame>
        <p:nvGraphicFramePr>
          <p:cNvPr id="3" name="Tabel 3">
            <a:extLst>
              <a:ext uri="{FF2B5EF4-FFF2-40B4-BE49-F238E27FC236}">
                <a16:creationId xmlns:a16="http://schemas.microsoft.com/office/drawing/2014/main" id="{72C6C768-DFCE-4B59-B34A-B810CD938C40}"/>
              </a:ext>
            </a:extLst>
          </p:cNvPr>
          <p:cNvGraphicFramePr>
            <a:graphicFrameLocks noGrp="1"/>
          </p:cNvGraphicFramePr>
          <p:nvPr>
            <p:extLst>
              <p:ext uri="{D42A27DB-BD31-4B8C-83A1-F6EECF244321}">
                <p14:modId xmlns:p14="http://schemas.microsoft.com/office/powerpoint/2010/main" val="1628666308"/>
              </p:ext>
            </p:extLst>
          </p:nvPr>
        </p:nvGraphicFramePr>
        <p:xfrm>
          <a:off x="838200" y="1385888"/>
          <a:ext cx="10515600" cy="5028247"/>
        </p:xfrm>
        <a:graphic>
          <a:graphicData uri="http://schemas.openxmlformats.org/drawingml/2006/table">
            <a:tbl>
              <a:tblPr firstRow="1" bandRow="1">
                <a:tableStyleId>{912C8C85-51F0-491E-9774-3900AFEF0FD7}</a:tableStyleId>
              </a:tblPr>
              <a:tblGrid>
                <a:gridCol w="523875">
                  <a:extLst>
                    <a:ext uri="{9D8B030D-6E8A-4147-A177-3AD203B41FA5}">
                      <a16:colId xmlns:a16="http://schemas.microsoft.com/office/drawing/2014/main" val="1778490851"/>
                    </a:ext>
                  </a:extLst>
                </a:gridCol>
                <a:gridCol w="8748100">
                  <a:extLst>
                    <a:ext uri="{9D8B030D-6E8A-4147-A177-3AD203B41FA5}">
                      <a16:colId xmlns:a16="http://schemas.microsoft.com/office/drawing/2014/main" val="630997487"/>
                    </a:ext>
                  </a:extLst>
                </a:gridCol>
                <a:gridCol w="1243625">
                  <a:extLst>
                    <a:ext uri="{9D8B030D-6E8A-4147-A177-3AD203B41FA5}">
                      <a16:colId xmlns:a16="http://schemas.microsoft.com/office/drawing/2014/main" val="932700674"/>
                    </a:ext>
                  </a:extLst>
                </a:gridCol>
              </a:tblGrid>
              <a:tr h="361559">
                <a:tc>
                  <a:txBody>
                    <a:bodyPr/>
                    <a:lstStyle/>
                    <a:p>
                      <a:endParaRPr lang="nl-NL" dirty="0"/>
                    </a:p>
                  </a:txBody>
                  <a:tcPr/>
                </a:tc>
                <a:tc>
                  <a:txBody>
                    <a:bodyPr/>
                    <a:lstStyle/>
                    <a:p>
                      <a:r>
                        <a:rPr lang="nl-NL" dirty="0"/>
                        <a:t>Wat te doen</a:t>
                      </a:r>
                    </a:p>
                  </a:txBody>
                  <a:tcPr/>
                </a:tc>
                <a:tc>
                  <a:txBody>
                    <a:bodyPr/>
                    <a:lstStyle/>
                    <a:p>
                      <a:r>
                        <a:rPr lang="nl-NL" dirty="0"/>
                        <a:t>LET OP</a:t>
                      </a:r>
                    </a:p>
                  </a:txBody>
                  <a:tcPr/>
                </a:tc>
                <a:extLst>
                  <a:ext uri="{0D108BD9-81ED-4DB2-BD59-A6C34878D82A}">
                    <a16:rowId xmlns:a16="http://schemas.microsoft.com/office/drawing/2014/main" val="751620434"/>
                  </a:ext>
                </a:extLst>
              </a:tr>
              <a:tr h="1426426">
                <a:tc>
                  <a:txBody>
                    <a:bodyPr/>
                    <a:lstStyle/>
                    <a:p>
                      <a:r>
                        <a:rPr lang="nl-NL" dirty="0"/>
                        <a:t>6</a:t>
                      </a:r>
                    </a:p>
                  </a:txBody>
                  <a:tcPr/>
                </a:tc>
                <a:tc>
                  <a:txBody>
                    <a:bodyPr/>
                    <a:lstStyle/>
                    <a:p>
                      <a:r>
                        <a:rPr lang="nl-NL" dirty="0"/>
                        <a:t>Voor de uitvoering: werving van deelnemers, programma &amp; draaiboek afmaken, nadenken over evaluatie en Wensenkaaart. Contact met de opdrachtgever! </a:t>
                      </a:r>
                    </a:p>
                    <a:p>
                      <a:r>
                        <a:rPr lang="nl-NL" dirty="0"/>
                        <a:t>Bijeenkomst: afstemming met Pascalle of Thomas over datum/tijd/techniek </a:t>
                      </a:r>
                    </a:p>
                    <a:p>
                      <a:r>
                        <a:rPr lang="nl-NL" dirty="0"/>
                        <a:t>Voor de Projectbeschrijving: schrijf mee en hou het beoordelingsformulier &amp; de checklist erbij! </a:t>
                      </a:r>
                    </a:p>
                  </a:txBody>
                  <a:tcPr/>
                </a:tc>
                <a:tc>
                  <a:txBody>
                    <a:bodyPr/>
                    <a:lstStyle/>
                    <a:p>
                      <a:endParaRPr lang="nl-NL" dirty="0"/>
                    </a:p>
                  </a:txBody>
                  <a:tcPr/>
                </a:tc>
                <a:extLst>
                  <a:ext uri="{0D108BD9-81ED-4DB2-BD59-A6C34878D82A}">
                    <a16:rowId xmlns:a16="http://schemas.microsoft.com/office/drawing/2014/main" val="1597351737"/>
                  </a:ext>
                </a:extLst>
              </a:tr>
              <a:tr h="891517">
                <a:tc>
                  <a:txBody>
                    <a:bodyPr/>
                    <a:lstStyle/>
                    <a:p>
                      <a:r>
                        <a:rPr lang="nl-NL" dirty="0"/>
                        <a:t>7</a:t>
                      </a:r>
                    </a:p>
                  </a:txBody>
                  <a:tcPr/>
                </a:tc>
                <a:tc>
                  <a:txBody>
                    <a:bodyPr/>
                    <a:lstStyle/>
                    <a:p>
                      <a:r>
                        <a:rPr lang="nl-NL" dirty="0"/>
                        <a:t>Week van de Bijeenkomst; puntje op de i, oefenen van programma, techniek testen. </a:t>
                      </a:r>
                    </a:p>
                    <a:p>
                      <a:r>
                        <a:rPr lang="nl-NL" dirty="0"/>
                        <a:t>Voor de Projectbeschrijving; schrijf mee en verwerk je </a:t>
                      </a:r>
                      <a:r>
                        <a:rPr lang="nl-NL" dirty="0" err="1"/>
                        <a:t>evalautie</a:t>
                      </a:r>
                      <a:r>
                        <a:rPr lang="nl-NL" dirty="0"/>
                        <a:t> er ook in </a:t>
                      </a:r>
                    </a:p>
                    <a:p>
                      <a:r>
                        <a:rPr lang="nl-NL" dirty="0"/>
                        <a:t>Voor de Wensenkaart: begin met tekst, dan met afbeelding </a:t>
                      </a:r>
                    </a:p>
                    <a:p>
                      <a:r>
                        <a:rPr lang="nl-NL" dirty="0"/>
                        <a:t>Tijd voor feedback </a:t>
                      </a:r>
                    </a:p>
                  </a:txBody>
                  <a:tcPr/>
                </a:tc>
                <a:tc>
                  <a:txBody>
                    <a:bodyPr/>
                    <a:lstStyle/>
                    <a:p>
                      <a:r>
                        <a:rPr lang="nl-NL" dirty="0"/>
                        <a:t>Maandag 22-3 = online les</a:t>
                      </a:r>
                    </a:p>
                  </a:txBody>
                  <a:tcPr/>
                </a:tc>
                <a:extLst>
                  <a:ext uri="{0D108BD9-81ED-4DB2-BD59-A6C34878D82A}">
                    <a16:rowId xmlns:a16="http://schemas.microsoft.com/office/drawing/2014/main" val="1183965075"/>
                  </a:ext>
                </a:extLst>
              </a:tr>
              <a:tr h="891517">
                <a:tc>
                  <a:txBody>
                    <a:bodyPr/>
                    <a:lstStyle/>
                    <a:p>
                      <a:r>
                        <a:rPr lang="nl-NL" dirty="0"/>
                        <a:t>8</a:t>
                      </a:r>
                    </a:p>
                  </a:txBody>
                  <a:tcPr/>
                </a:tc>
                <a:tc>
                  <a:txBody>
                    <a:bodyPr/>
                    <a:lstStyle/>
                    <a:p>
                      <a:r>
                        <a:rPr lang="nl-NL" dirty="0"/>
                        <a:t>Voor de Projectbeschrijving; schrijf mee en verwerk je evaluatie er ook in </a:t>
                      </a:r>
                    </a:p>
                    <a:p>
                      <a:r>
                        <a:rPr lang="nl-NL" dirty="0"/>
                        <a:t>Voor de Wensenkaart: begin met tekst, dan met afbeelding </a:t>
                      </a:r>
                    </a:p>
                    <a:p>
                      <a:r>
                        <a:rPr lang="nl-NL" dirty="0"/>
                        <a:t>Tijd voor feedback </a:t>
                      </a:r>
                    </a:p>
                  </a:txBody>
                  <a:tcPr/>
                </a:tc>
                <a:tc>
                  <a:txBody>
                    <a:bodyPr/>
                    <a:lstStyle/>
                    <a:p>
                      <a:r>
                        <a:rPr lang="nl-NL" dirty="0"/>
                        <a:t>Vrijdag 2-4 is vrij </a:t>
                      </a:r>
                    </a:p>
                  </a:txBody>
                  <a:tcPr/>
                </a:tc>
                <a:extLst>
                  <a:ext uri="{0D108BD9-81ED-4DB2-BD59-A6C34878D82A}">
                    <a16:rowId xmlns:a16="http://schemas.microsoft.com/office/drawing/2014/main" val="583567211"/>
                  </a:ext>
                </a:extLst>
              </a:tr>
              <a:tr h="730567">
                <a:tc>
                  <a:txBody>
                    <a:bodyPr/>
                    <a:lstStyle/>
                    <a:p>
                      <a:r>
                        <a:rPr lang="nl-NL" dirty="0"/>
                        <a:t>9</a:t>
                      </a:r>
                    </a:p>
                  </a:txBody>
                  <a:tcPr/>
                </a:tc>
                <a:tc>
                  <a:txBody>
                    <a:bodyPr/>
                    <a:lstStyle/>
                    <a:p>
                      <a:r>
                        <a:rPr lang="nl-NL" dirty="0"/>
                        <a:t>Ergens deze week de overdracht projectbeschrijving en Wensenkaart aan opdrachtgever. </a:t>
                      </a:r>
                    </a:p>
                    <a:p>
                      <a:r>
                        <a:rPr lang="nl-NL" dirty="0"/>
                        <a:t>Tijd voor feedback </a:t>
                      </a:r>
                    </a:p>
                  </a:txBody>
                  <a:tcPr/>
                </a:tc>
                <a:tc>
                  <a:txBody>
                    <a:bodyPr/>
                    <a:lstStyle/>
                    <a:p>
                      <a:r>
                        <a:rPr lang="nl-NL" dirty="0"/>
                        <a:t>Maandag5-4 is vrij</a:t>
                      </a:r>
                    </a:p>
                  </a:txBody>
                  <a:tcPr/>
                </a:tc>
                <a:extLst>
                  <a:ext uri="{0D108BD9-81ED-4DB2-BD59-A6C34878D82A}">
                    <a16:rowId xmlns:a16="http://schemas.microsoft.com/office/drawing/2014/main" val="1763666161"/>
                  </a:ext>
                </a:extLst>
              </a:tr>
              <a:tr h="361559">
                <a:tc>
                  <a:txBody>
                    <a:bodyPr/>
                    <a:lstStyle/>
                    <a:p>
                      <a:r>
                        <a:rPr lang="nl-NL" dirty="0"/>
                        <a:t>10 </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61265619"/>
                  </a:ext>
                </a:extLst>
              </a:tr>
            </a:tbl>
          </a:graphicData>
        </a:graphic>
      </p:graphicFrame>
    </p:spTree>
    <p:extLst>
      <p:ext uri="{BB962C8B-B14F-4D97-AF65-F5344CB8AC3E}">
        <p14:creationId xmlns:p14="http://schemas.microsoft.com/office/powerpoint/2010/main" val="497470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ED6D7-C24E-4BAF-94A2-B899B5753407}"/>
              </a:ext>
            </a:extLst>
          </p:cNvPr>
          <p:cNvSpPr>
            <a:spLocks noGrp="1"/>
          </p:cNvSpPr>
          <p:nvPr>
            <p:ph type="title"/>
          </p:nvPr>
        </p:nvSpPr>
        <p:spPr>
          <a:xfrm>
            <a:off x="838200" y="627181"/>
            <a:ext cx="10515600" cy="1325563"/>
          </a:xfrm>
          <a:solidFill>
            <a:schemeClr val="accent6">
              <a:lumMod val="20000"/>
              <a:lumOff val="80000"/>
            </a:schemeClr>
          </a:solidFill>
        </p:spPr>
        <p:txBody>
          <a:bodyPr>
            <a:normAutofit/>
          </a:bodyPr>
          <a:lstStyle/>
          <a:p>
            <a:r>
              <a:rPr lang="nl-NL" dirty="0"/>
              <a:t>3. Na de werving?</a:t>
            </a:r>
            <a:br>
              <a:rPr lang="nl-NL" dirty="0"/>
            </a:br>
            <a:endParaRPr lang="nl-NL" dirty="0"/>
          </a:p>
        </p:txBody>
      </p:sp>
      <p:sp>
        <p:nvSpPr>
          <p:cNvPr id="4" name="Tekstvak 3">
            <a:extLst>
              <a:ext uri="{FF2B5EF4-FFF2-40B4-BE49-F238E27FC236}">
                <a16:creationId xmlns:a16="http://schemas.microsoft.com/office/drawing/2014/main" id="{0B48D2AD-7691-45C8-917E-04FF76390F3E}"/>
              </a:ext>
            </a:extLst>
          </p:cNvPr>
          <p:cNvSpPr txBox="1"/>
          <p:nvPr/>
        </p:nvSpPr>
        <p:spPr>
          <a:xfrm>
            <a:off x="838200" y="2260501"/>
            <a:ext cx="6097904" cy="3970318"/>
          </a:xfrm>
          <a:prstGeom prst="rect">
            <a:avLst/>
          </a:prstGeom>
          <a:noFill/>
        </p:spPr>
        <p:txBody>
          <a:bodyPr wrap="square">
            <a:spAutoFit/>
          </a:bodyPr>
          <a:lstStyle/>
          <a:p>
            <a:r>
              <a:rPr lang="nl-NL" sz="2800" dirty="0"/>
              <a:t>Bevestiging:</a:t>
            </a:r>
          </a:p>
          <a:p>
            <a:pPr marL="285750" indent="-285750">
              <a:buFontTx/>
              <a:buChar char="-"/>
            </a:pPr>
            <a:r>
              <a:rPr lang="nl-NL" sz="2800" dirty="0"/>
              <a:t>Deelnemers</a:t>
            </a:r>
          </a:p>
          <a:p>
            <a:pPr marL="285750" indent="-285750">
              <a:buFontTx/>
              <a:buChar char="-"/>
            </a:pPr>
            <a:r>
              <a:rPr lang="nl-NL" sz="2800" dirty="0"/>
              <a:t>Informeren van opdrachtgever</a:t>
            </a:r>
          </a:p>
          <a:p>
            <a:pPr marL="285750" indent="-285750">
              <a:buFontTx/>
              <a:buChar char="-"/>
            </a:pPr>
            <a:endParaRPr lang="nl-NL" sz="2800" dirty="0"/>
          </a:p>
          <a:p>
            <a:r>
              <a:rPr lang="nl-NL" sz="2800" dirty="0"/>
              <a:t>Online meeting: </a:t>
            </a:r>
          </a:p>
          <a:p>
            <a:pPr marL="285750" indent="-285750">
              <a:buFontTx/>
              <a:buChar char="-"/>
            </a:pPr>
            <a:r>
              <a:rPr lang="nl-NL" sz="2800" dirty="0"/>
              <a:t>Uitnodiging via Outlook / teams </a:t>
            </a:r>
          </a:p>
          <a:p>
            <a:pPr marL="285750" indent="-285750">
              <a:buFontTx/>
              <a:buChar char="-"/>
            </a:pPr>
            <a:r>
              <a:rPr lang="nl-NL" sz="2800" dirty="0"/>
              <a:t>Check programma digitale geletterdheid deelnemers</a:t>
            </a:r>
          </a:p>
          <a:p>
            <a:pPr marL="285750" indent="-285750">
              <a:buFontTx/>
              <a:buChar char="-"/>
            </a:pPr>
            <a:endParaRPr lang="nl-NL" sz="2800" dirty="0"/>
          </a:p>
        </p:txBody>
      </p:sp>
      <p:sp>
        <p:nvSpPr>
          <p:cNvPr id="6" name="Tekstvak 5">
            <a:extLst>
              <a:ext uri="{FF2B5EF4-FFF2-40B4-BE49-F238E27FC236}">
                <a16:creationId xmlns:a16="http://schemas.microsoft.com/office/drawing/2014/main" id="{D1114DDA-F96A-4EE9-B339-D6E3387A4664}"/>
              </a:ext>
            </a:extLst>
          </p:cNvPr>
          <p:cNvSpPr txBox="1"/>
          <p:nvPr/>
        </p:nvSpPr>
        <p:spPr>
          <a:xfrm>
            <a:off x="6793230" y="2260501"/>
            <a:ext cx="6097904" cy="1815882"/>
          </a:xfrm>
          <a:prstGeom prst="rect">
            <a:avLst/>
          </a:prstGeom>
          <a:noFill/>
        </p:spPr>
        <p:txBody>
          <a:bodyPr wrap="square">
            <a:spAutoFit/>
          </a:bodyPr>
          <a:lstStyle/>
          <a:p>
            <a:r>
              <a:rPr lang="nl-NL" sz="2800" dirty="0"/>
              <a:t>En andere praktische zaken:</a:t>
            </a:r>
          </a:p>
          <a:p>
            <a:pPr marL="285750" indent="-285750">
              <a:buFontTx/>
              <a:buChar char="-"/>
            </a:pPr>
            <a:r>
              <a:rPr lang="nl-NL" sz="2800" dirty="0"/>
              <a:t>Reminder?</a:t>
            </a:r>
          </a:p>
          <a:p>
            <a:pPr marL="285750" indent="-285750">
              <a:buFontTx/>
              <a:buChar char="-"/>
            </a:pPr>
            <a:r>
              <a:rPr lang="nl-NL" sz="2800" dirty="0" err="1"/>
              <a:t>Goody</a:t>
            </a:r>
            <a:r>
              <a:rPr lang="nl-NL" sz="2800" dirty="0"/>
              <a:t> bag vooraf? </a:t>
            </a:r>
          </a:p>
          <a:p>
            <a:r>
              <a:rPr lang="nl-NL" sz="2800" dirty="0"/>
              <a:t>- ? </a:t>
            </a:r>
          </a:p>
        </p:txBody>
      </p:sp>
    </p:spTree>
    <p:extLst>
      <p:ext uri="{BB962C8B-B14F-4D97-AF65-F5344CB8AC3E}">
        <p14:creationId xmlns:p14="http://schemas.microsoft.com/office/powerpoint/2010/main" val="1998469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33883-FAF9-447B-8FD6-D13A71D039FC}"/>
              </a:ext>
            </a:extLst>
          </p:cNvPr>
          <p:cNvSpPr>
            <a:spLocks noGrp="1"/>
          </p:cNvSpPr>
          <p:nvPr>
            <p:ph type="title"/>
          </p:nvPr>
        </p:nvSpPr>
        <p:spPr>
          <a:solidFill>
            <a:schemeClr val="accent6">
              <a:lumMod val="20000"/>
              <a:lumOff val="80000"/>
            </a:schemeClr>
          </a:solidFill>
        </p:spPr>
        <p:txBody>
          <a:bodyPr/>
          <a:lstStyle/>
          <a:p>
            <a:r>
              <a:rPr lang="nl-NL" dirty="0"/>
              <a:t>En nu?! </a:t>
            </a:r>
          </a:p>
        </p:txBody>
      </p:sp>
      <p:sp>
        <p:nvSpPr>
          <p:cNvPr id="3" name="Tekstvak 2">
            <a:extLst>
              <a:ext uri="{FF2B5EF4-FFF2-40B4-BE49-F238E27FC236}">
                <a16:creationId xmlns:a16="http://schemas.microsoft.com/office/drawing/2014/main" id="{438A5E98-D5A4-43D9-A4F9-14C41B35A1DA}"/>
              </a:ext>
            </a:extLst>
          </p:cNvPr>
          <p:cNvSpPr txBox="1"/>
          <p:nvPr/>
        </p:nvSpPr>
        <p:spPr>
          <a:xfrm>
            <a:off x="838200" y="2091958"/>
            <a:ext cx="10279380" cy="3416320"/>
          </a:xfrm>
          <a:prstGeom prst="rect">
            <a:avLst/>
          </a:prstGeom>
          <a:noFill/>
        </p:spPr>
        <p:txBody>
          <a:bodyPr wrap="square" rtlCol="0">
            <a:spAutoFit/>
          </a:bodyPr>
          <a:lstStyle/>
          <a:p>
            <a:r>
              <a:rPr lang="nl-NL" sz="2400" dirty="0"/>
              <a:t>Aan de slag:</a:t>
            </a:r>
          </a:p>
          <a:p>
            <a:pPr marL="285750" indent="-285750">
              <a:buFontTx/>
              <a:buChar char="-"/>
            </a:pPr>
            <a:r>
              <a:rPr lang="nl-NL" sz="2400" dirty="0"/>
              <a:t>Maak een werkplanning voor deze week! </a:t>
            </a:r>
          </a:p>
          <a:p>
            <a:pPr marL="285750" indent="-285750">
              <a:buFontTx/>
              <a:buChar char="-"/>
            </a:pPr>
            <a:r>
              <a:rPr lang="nl-NL" sz="2400" dirty="0"/>
              <a:t>Contact Tamira over aanpassing programma op basis van deze les en draaiboek finetunen. </a:t>
            </a:r>
          </a:p>
          <a:p>
            <a:pPr marL="285750" indent="-285750">
              <a:buFontTx/>
              <a:buChar char="-"/>
            </a:pPr>
            <a:r>
              <a:rPr lang="nl-NL" sz="2400" dirty="0"/>
              <a:t>Ga verder met de werving van je community leden</a:t>
            </a:r>
          </a:p>
          <a:p>
            <a:pPr marL="285750" indent="-285750">
              <a:buFontTx/>
              <a:buChar char="-"/>
            </a:pPr>
            <a:r>
              <a:rPr lang="nl-NL" sz="2400" dirty="0"/>
              <a:t>Contact opdrachtgever over werving, bijeenkomst etc. </a:t>
            </a:r>
          </a:p>
          <a:p>
            <a:pPr marL="285750" indent="-285750">
              <a:buFontTx/>
              <a:buChar char="-"/>
            </a:pPr>
            <a:r>
              <a:rPr lang="nl-NL" sz="2400" dirty="0"/>
              <a:t>Contact Pascalle over bijeenkomst </a:t>
            </a:r>
          </a:p>
          <a:p>
            <a:pPr marL="285750" indent="-285750">
              <a:buFontTx/>
              <a:buChar char="-"/>
            </a:pPr>
            <a:r>
              <a:rPr lang="nl-NL" sz="2400" dirty="0"/>
              <a:t>Doorwerken aan verslag. </a:t>
            </a:r>
          </a:p>
          <a:p>
            <a:pPr marL="285750" indent="-285750">
              <a:buFontTx/>
              <a:buChar char="-"/>
            </a:pPr>
            <a:endParaRPr lang="nl-NL" sz="2400" dirty="0"/>
          </a:p>
        </p:txBody>
      </p:sp>
      <p:sp>
        <p:nvSpPr>
          <p:cNvPr id="4" name="Tekstvak 3">
            <a:extLst>
              <a:ext uri="{FF2B5EF4-FFF2-40B4-BE49-F238E27FC236}">
                <a16:creationId xmlns:a16="http://schemas.microsoft.com/office/drawing/2014/main" id="{4C0129FD-3A94-4A96-8D6C-DED2DE811A62}"/>
              </a:ext>
            </a:extLst>
          </p:cNvPr>
          <p:cNvSpPr txBox="1"/>
          <p:nvPr/>
        </p:nvSpPr>
        <p:spPr>
          <a:xfrm>
            <a:off x="6709410" y="5432494"/>
            <a:ext cx="4644390" cy="954107"/>
          </a:xfrm>
          <a:prstGeom prst="rect">
            <a:avLst/>
          </a:prstGeom>
          <a:solidFill>
            <a:schemeClr val="accent6">
              <a:lumMod val="20000"/>
              <a:lumOff val="80000"/>
            </a:schemeClr>
          </a:solidFill>
        </p:spPr>
        <p:txBody>
          <a:bodyPr wrap="square" rtlCol="0">
            <a:spAutoFit/>
          </a:bodyPr>
          <a:lstStyle/>
          <a:p>
            <a:pPr algn="r"/>
            <a:r>
              <a:rPr lang="nl-NL"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vragen? de weg kwijt? stress? kom langs! </a:t>
            </a:r>
          </a:p>
        </p:txBody>
      </p:sp>
    </p:spTree>
    <p:extLst>
      <p:ext uri="{BB962C8B-B14F-4D97-AF65-F5344CB8AC3E}">
        <p14:creationId xmlns:p14="http://schemas.microsoft.com/office/powerpoint/2010/main" val="34191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63A3F-3077-44A4-A762-E59C7D54F407}"/>
              </a:ext>
            </a:extLst>
          </p:cNvPr>
          <p:cNvSpPr>
            <a:spLocks noGrp="1"/>
          </p:cNvSpPr>
          <p:nvPr>
            <p:ph type="title"/>
          </p:nvPr>
        </p:nvSpPr>
        <p:spPr/>
        <p:txBody>
          <a:bodyPr/>
          <a:lstStyle/>
          <a:p>
            <a:r>
              <a:rPr lang="nl-NL" dirty="0"/>
              <a:t>Projectmanagement</a:t>
            </a:r>
          </a:p>
        </p:txBody>
      </p:sp>
      <p:sp>
        <p:nvSpPr>
          <p:cNvPr id="5" name="Tekstvak 4">
            <a:extLst>
              <a:ext uri="{FF2B5EF4-FFF2-40B4-BE49-F238E27FC236}">
                <a16:creationId xmlns:a16="http://schemas.microsoft.com/office/drawing/2014/main" id="{E3FA2AF7-08FD-49E5-B03C-E4B64CFEE31D}"/>
              </a:ext>
            </a:extLst>
          </p:cNvPr>
          <p:cNvSpPr txBox="1"/>
          <p:nvPr/>
        </p:nvSpPr>
        <p:spPr>
          <a:xfrm>
            <a:off x="436228" y="1518436"/>
            <a:ext cx="11456565" cy="4974439"/>
          </a:xfrm>
          <a:prstGeom prst="rect">
            <a:avLst/>
          </a:prstGeom>
          <a:noFill/>
        </p:spPr>
        <p:txBody>
          <a:bodyPr wrap="square" lIns="91440" tIns="45720" rIns="91440" bIns="45720" anchor="t">
            <a:spAutoFit/>
          </a:bodyPr>
          <a:lstStyle/>
          <a:p>
            <a:pPr>
              <a:lnSpc>
                <a:spcPct val="107000"/>
              </a:lnSpc>
              <a:spcAft>
                <a:spcPts val="800"/>
              </a:spcAft>
            </a:pPr>
            <a:r>
              <a:rPr lang="nl-NL" sz="2000" dirty="0">
                <a:solidFill>
                  <a:schemeClr val="accent6"/>
                </a:solidFill>
                <a:effectLst/>
                <a:latin typeface="Calibri"/>
                <a:ea typeface="Calibri" panose="020F0502020204030204" pitchFamily="34" charset="0"/>
                <a:cs typeface="Times New Roman"/>
              </a:rPr>
              <a:t>Fase 1 - </a:t>
            </a:r>
            <a:r>
              <a:rPr lang="nl-NL" sz="2000" b="1" i="1" dirty="0">
                <a:effectLst/>
                <a:latin typeface="Calibri"/>
                <a:ea typeface="Calibri" panose="020F0502020204030204" pitchFamily="34" charset="0"/>
                <a:cs typeface="Times New Roman"/>
              </a:rPr>
              <a:t>initiatief</a:t>
            </a:r>
            <a:r>
              <a:rPr lang="nl-NL" sz="2000" dirty="0">
                <a:effectLst/>
                <a:latin typeface="Calibri"/>
                <a:ea typeface="Calibri" panose="020F0502020204030204" pitchFamily="34" charset="0"/>
                <a:cs typeface="Times New Roman"/>
              </a:rPr>
              <a:t>: </a:t>
            </a:r>
            <a:r>
              <a:rPr lang="nl-NL" sz="2000" dirty="0">
                <a:latin typeface="Calibri"/>
                <a:ea typeface="Calibri" panose="020F0502020204030204" pitchFamily="34" charset="0"/>
                <a:cs typeface="Times New Roman"/>
              </a:rPr>
              <a:t>	</a:t>
            </a:r>
            <a:r>
              <a:rPr lang="nl-NL" sz="2000" dirty="0">
                <a:effectLst/>
                <a:latin typeface="Calibri"/>
                <a:ea typeface="Calibri" panose="020F0502020204030204" pitchFamily="34" charset="0"/>
                <a:cs typeface="Times New Roman"/>
              </a:rPr>
              <a:t>week 1, 2: opdracht verkennen, onderzoek op inhoud/thema &amp; onderzoek 				naar doelgroep voor de community + LA 1</a:t>
            </a:r>
            <a:r>
              <a:rPr lang="nl-NL" sz="2000" dirty="0">
                <a:latin typeface="Calibri"/>
                <a:ea typeface="Calibri" panose="020F0502020204030204" pitchFamily="34" charset="0"/>
                <a:cs typeface="Times New Roman"/>
              </a:rPr>
              <a:t> + samenwerkingsovereenkomst.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Fase 2 - </a:t>
            </a:r>
            <a:r>
              <a:rPr lang="nl-NL" sz="2000" b="1" i="1" dirty="0">
                <a:effectLst/>
                <a:latin typeface="Calibri" panose="020F0502020204030204" pitchFamily="34" charset="0"/>
                <a:ea typeface="Calibri" panose="020F0502020204030204" pitchFamily="34" charset="0"/>
                <a:cs typeface="Times New Roman" panose="02020603050405020304" pitchFamily="18" charset="0"/>
              </a:rPr>
              <a:t>uitwerken</a:t>
            </a:r>
            <a:r>
              <a:rPr lang="nl-NL" sz="2000" dirty="0">
                <a:effectLst/>
                <a:latin typeface="Calibri" panose="020F0502020204030204" pitchFamily="34" charset="0"/>
                <a:ea typeface="Calibri" panose="020F0502020204030204" pitchFamily="34" charset="0"/>
                <a:cs typeface="Times New Roman" panose="02020603050405020304" pitchFamily="18" charset="0"/>
              </a:rPr>
              <a:t>: 	week 3, 4 &amp; 5: </a:t>
            </a:r>
            <a:r>
              <a:rPr lang="nl-NL" sz="2000" dirty="0">
                <a:latin typeface="Calibri" panose="020F0502020204030204" pitchFamily="34" charset="0"/>
                <a:ea typeface="Calibri" panose="020F0502020204030204" pitchFamily="34" charset="0"/>
                <a:cs typeface="Times New Roman" panose="02020603050405020304" pitchFamily="18" charset="0"/>
              </a:rPr>
              <a:t>w</a:t>
            </a:r>
            <a:r>
              <a:rPr lang="nl-NL" sz="2000" dirty="0">
                <a:effectLst/>
                <a:latin typeface="Calibri" panose="020F0502020204030204" pitchFamily="34" charset="0"/>
                <a:ea typeface="Calibri" panose="020F0502020204030204" pitchFamily="34" charset="0"/>
                <a:cs typeface="Times New Roman" panose="02020603050405020304" pitchFamily="18" charset="0"/>
              </a:rPr>
              <a:t>at moet er allemaal gebeuren: actielijstjes maken en 					uitvoeren volgens een planningen, draaiboek maken voor de bijeenkomst = 				alle voorbereiding voor de uitvoering van de werving en bijeenkomst</a:t>
            </a:r>
            <a:r>
              <a:rPr lang="nl-NL" sz="2000" dirty="0">
                <a:latin typeface="Calibri" panose="020F0502020204030204" pitchFamily="34" charset="0"/>
                <a:ea typeface="Calibri" panose="020F0502020204030204" pitchFamily="34" charset="0"/>
                <a:cs typeface="Times New Roman" panose="02020603050405020304" pitchFamily="18" charset="0"/>
              </a:rPr>
              <a:t> + LA 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Fase 3 -</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r>
              <a:rPr lang="nl-NL" sz="2000" b="1" i="1" dirty="0">
                <a:effectLst/>
                <a:latin typeface="Calibri" panose="020F0502020204030204" pitchFamily="34" charset="0"/>
                <a:ea typeface="Calibri" panose="020F0502020204030204" pitchFamily="34" charset="0"/>
                <a:cs typeface="Times New Roman" panose="02020603050405020304" pitchFamily="18" charset="0"/>
              </a:rPr>
              <a:t>uitvoeren</a:t>
            </a:r>
            <a:r>
              <a:rPr lang="nl-NL" sz="2000" dirty="0">
                <a:effectLst/>
                <a:latin typeface="Calibri" panose="020F0502020204030204" pitchFamily="34" charset="0"/>
                <a:ea typeface="Calibri" panose="020F0502020204030204" pitchFamily="34" charset="0"/>
                <a:cs typeface="Times New Roman" panose="02020603050405020304" pitchFamily="18" charset="0"/>
              </a:rPr>
              <a:t>: 	week </a:t>
            </a:r>
            <a:r>
              <a:rPr lang="nl-NL" sz="2000" b="1" dirty="0">
                <a:effectLst/>
                <a:latin typeface="Calibri" panose="020F0502020204030204" pitchFamily="34" charset="0"/>
                <a:ea typeface="Calibri" panose="020F0502020204030204" pitchFamily="34" charset="0"/>
                <a:cs typeface="Times New Roman" panose="02020603050405020304" pitchFamily="18" charset="0"/>
              </a:rPr>
              <a:t>6, </a:t>
            </a:r>
            <a:r>
              <a:rPr lang="nl-NL" sz="2000" dirty="0">
                <a:effectLst/>
                <a:latin typeface="Calibri" panose="020F0502020204030204" pitchFamily="34" charset="0"/>
                <a:ea typeface="Calibri" panose="020F0502020204030204" pitchFamily="34" charset="0"/>
                <a:cs typeface="Times New Roman" panose="02020603050405020304" pitchFamily="18" charset="0"/>
              </a:rPr>
              <a:t>7 &amp; 8: uitvoeren van de werving en verder voorbereiden van de 				bijeenkomst in week 7</a:t>
            </a:r>
          </a:p>
          <a:p>
            <a:pPr>
              <a:lnSpc>
                <a:spcPct val="107000"/>
              </a:lnSpc>
              <a:spcAft>
                <a:spcPts val="8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Fase 4 </a:t>
            </a:r>
            <a:r>
              <a:rPr lang="nl-NL" sz="2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nl-NL" sz="2000" b="1" i="1" dirty="0">
                <a:effectLst/>
                <a:latin typeface="Calibri" panose="020F0502020204030204" pitchFamily="34" charset="0"/>
                <a:ea typeface="Calibri" panose="020F0502020204030204" pitchFamily="34" charset="0"/>
                <a:cs typeface="Times New Roman" panose="02020603050405020304" pitchFamily="18" charset="0"/>
              </a:rPr>
              <a:t>evalueren/overdragen</a:t>
            </a:r>
            <a:r>
              <a:rPr lang="nl-NL" sz="2000" dirty="0">
                <a:effectLst/>
                <a:latin typeface="Calibri" panose="020F0502020204030204" pitchFamily="34" charset="0"/>
                <a:ea typeface="Calibri" panose="020F0502020204030204" pitchFamily="34" charset="0"/>
                <a:cs typeface="Times New Roman" panose="02020603050405020304" pitchFamily="18" charset="0"/>
              </a:rPr>
              <a:t>: 8 en 9: evalueren bijeenkomst en verwerken in projectbeschrijving en 				wensenkaart maken. </a:t>
            </a:r>
            <a:br>
              <a:rPr lang="nl-NL" sz="2000" dirty="0">
                <a:effectLst/>
                <a:latin typeface="Calibri" panose="020F0502020204030204" pitchFamily="34" charset="0"/>
                <a:ea typeface="Calibri" panose="020F0502020204030204" pitchFamily="34" charset="0"/>
                <a:cs typeface="Times New Roman" panose="02020603050405020304" pitchFamily="18" charset="0"/>
              </a:rPr>
            </a:b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al 2">
            <a:extLst>
              <a:ext uri="{FF2B5EF4-FFF2-40B4-BE49-F238E27FC236}">
                <a16:creationId xmlns:a16="http://schemas.microsoft.com/office/drawing/2014/main" id="{6E15ADA9-83E2-48CC-A6DB-28E546B0E844}"/>
              </a:ext>
            </a:extLst>
          </p:cNvPr>
          <p:cNvSpPr/>
          <p:nvPr/>
        </p:nvSpPr>
        <p:spPr>
          <a:xfrm>
            <a:off x="2895600" y="3909218"/>
            <a:ext cx="8305800" cy="13255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75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F24D6C-A9E6-4C5E-9F4B-D29D75B83BB2}"/>
              </a:ext>
            </a:extLst>
          </p:cNvPr>
          <p:cNvSpPr txBox="1"/>
          <p:nvPr/>
        </p:nvSpPr>
        <p:spPr>
          <a:xfrm>
            <a:off x="947736" y="276910"/>
            <a:ext cx="10163175" cy="1200329"/>
          </a:xfrm>
          <a:prstGeom prst="rect">
            <a:avLst/>
          </a:prstGeom>
          <a:solidFill>
            <a:schemeClr val="accent6">
              <a:lumMod val="20000"/>
              <a:lumOff val="80000"/>
            </a:schemeClr>
          </a:solidFill>
        </p:spPr>
        <p:txBody>
          <a:bodyPr wrap="square">
            <a:spAutoFit/>
          </a:bodyPr>
          <a:lstStyle/>
          <a:p>
            <a:r>
              <a:rPr lang="nl-NL" sz="2400" dirty="0"/>
              <a:t>Week 6 </a:t>
            </a:r>
          </a:p>
          <a:p>
            <a:r>
              <a:rPr lang="nl-NL" sz="2400" dirty="0"/>
              <a:t>Laatste voorbereidingen voor de bijeenkomst en voorbereiden van de evaluatie en overdracht</a:t>
            </a:r>
          </a:p>
        </p:txBody>
      </p:sp>
      <p:graphicFrame>
        <p:nvGraphicFramePr>
          <p:cNvPr id="6" name="Tabel 5">
            <a:extLst>
              <a:ext uri="{FF2B5EF4-FFF2-40B4-BE49-F238E27FC236}">
                <a16:creationId xmlns:a16="http://schemas.microsoft.com/office/drawing/2014/main" id="{9E415A39-214B-4028-BD2A-BBFF920F431B}"/>
              </a:ext>
            </a:extLst>
          </p:cNvPr>
          <p:cNvGraphicFramePr>
            <a:graphicFrameLocks noGrp="1"/>
          </p:cNvGraphicFramePr>
          <p:nvPr>
            <p:extLst>
              <p:ext uri="{D42A27DB-BD31-4B8C-83A1-F6EECF244321}">
                <p14:modId xmlns:p14="http://schemas.microsoft.com/office/powerpoint/2010/main" val="2132267590"/>
              </p:ext>
            </p:extLst>
          </p:nvPr>
        </p:nvGraphicFramePr>
        <p:xfrm>
          <a:off x="1014412" y="1658214"/>
          <a:ext cx="10096499" cy="4467225"/>
        </p:xfrm>
        <a:graphic>
          <a:graphicData uri="http://schemas.openxmlformats.org/drawingml/2006/table">
            <a:tbl>
              <a:tblPr firstRow="1" firstCol="1" bandRow="1"/>
              <a:tblGrid>
                <a:gridCol w="2795589">
                  <a:extLst>
                    <a:ext uri="{9D8B030D-6E8A-4147-A177-3AD203B41FA5}">
                      <a16:colId xmlns:a16="http://schemas.microsoft.com/office/drawing/2014/main" val="2980945432"/>
                    </a:ext>
                  </a:extLst>
                </a:gridCol>
                <a:gridCol w="2838450">
                  <a:extLst>
                    <a:ext uri="{9D8B030D-6E8A-4147-A177-3AD203B41FA5}">
                      <a16:colId xmlns:a16="http://schemas.microsoft.com/office/drawing/2014/main" val="460408456"/>
                    </a:ext>
                  </a:extLst>
                </a:gridCol>
                <a:gridCol w="2409825">
                  <a:extLst>
                    <a:ext uri="{9D8B030D-6E8A-4147-A177-3AD203B41FA5}">
                      <a16:colId xmlns:a16="http://schemas.microsoft.com/office/drawing/2014/main" val="4128681668"/>
                    </a:ext>
                  </a:extLst>
                </a:gridCol>
                <a:gridCol w="2052635">
                  <a:extLst>
                    <a:ext uri="{9D8B030D-6E8A-4147-A177-3AD203B41FA5}">
                      <a16:colId xmlns:a16="http://schemas.microsoft.com/office/drawing/2014/main" val="3302832188"/>
                    </a:ext>
                  </a:extLst>
                </a:gridCol>
              </a:tblGrid>
              <a:tr h="4467225">
                <a:tc>
                  <a:txBody>
                    <a:bodyPr/>
                    <a:lstStyle/>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Aftrap=  Laatste week in fase 3: waar staan we en waar gaan we naar toe!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1. G</a:t>
                      </a:r>
                      <a:r>
                        <a:rPr lang="nl-NL" sz="1600" b="0" dirty="0">
                          <a:solidFill>
                            <a:srgbClr val="000000"/>
                          </a:solidFill>
                          <a:effectLst/>
                          <a:latin typeface="+mn-lt"/>
                          <a:ea typeface="Times New Roman" panose="02020603050405020304" pitchFamily="18" charset="0"/>
                          <a:cs typeface="Calibri" panose="020F0502020204030204" pitchFamily="34" charset="0"/>
                        </a:rPr>
                        <a:t>edragsverandering en positieve psychologie = inhoudelijke les (zit in map 2019 2020) </a:t>
                      </a:r>
                    </a:p>
                    <a:p>
                      <a:pPr fontAlgn="base">
                        <a:lnSpc>
                          <a:spcPct val="107000"/>
                        </a:lnSpc>
                        <a:spcAft>
                          <a:spcPts val="800"/>
                        </a:spcAft>
                      </a:pP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2. Bijeenkomst begeleiden 1.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Wat komt daar bij kijken</a:t>
                      </a:r>
                    </a:p>
                    <a:p>
                      <a:pPr fontAlgn="base">
                        <a:lnSpc>
                          <a:spcPct val="107000"/>
                        </a:lnSpc>
                        <a:spcAft>
                          <a:spcPts val="800"/>
                        </a:spcAft>
                      </a:pP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3. Na de werving? Bevestiging en alle praktische zaken.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HELPDESK OPEN </a:t>
                      </a:r>
                      <a:endParaRPr lang="nl-NL" sz="1600" b="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1a. Intro Wensenkaart / Roadmap  </a:t>
                      </a: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1b. Online tools: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Workshop voor </a:t>
                      </a:r>
                      <a:r>
                        <a:rPr lang="nl-NL" sz="1600" b="0" dirty="0" err="1">
                          <a:effectLst/>
                          <a:latin typeface="+mn-lt"/>
                          <a:ea typeface="Times New Roman" panose="02020603050405020304" pitchFamily="18" charset="0"/>
                          <a:cs typeface="Calibri" panose="020F0502020204030204" pitchFamily="34" charset="0"/>
                        </a:rPr>
                        <a:t>Canva</a:t>
                      </a:r>
                      <a:r>
                        <a:rPr lang="nl-NL" sz="1600" b="0" dirty="0">
                          <a:effectLst/>
                          <a:latin typeface="+mn-lt"/>
                          <a:ea typeface="Times New Roman" panose="02020603050405020304" pitchFamily="18" charset="0"/>
                          <a:cs typeface="Calibri" panose="020F0502020204030204" pitchFamily="34" charset="0"/>
                        </a:rPr>
                        <a:t> of andere design programma voor opmaak wensenkaart.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Aan de slag met eerste opzet voor de  Wensenkaart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2. Communicatie THO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professioneel aan de slag met je deelnemers van de bijeenkomst; hoe doe je dat?  </a:t>
                      </a:r>
                      <a:endParaRPr lang="nl-NL" sz="1600" b="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1. Evalueren van je bijeenkomst; </a:t>
                      </a: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input en koppeling aan PDCA cyclus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a:t>
                      </a:r>
                      <a:r>
                        <a:rPr lang="nl-NL" sz="1600" b="0" dirty="0">
                          <a:solidFill>
                            <a:srgbClr val="FF0000"/>
                          </a:solidFill>
                          <a:effectLst/>
                          <a:latin typeface="+mn-lt"/>
                          <a:ea typeface="Times New Roman" panose="02020603050405020304" pitchFamily="18" charset="0"/>
                          <a:cs typeface="Calibri" panose="020F0502020204030204" pitchFamily="34" charset="0"/>
                        </a:rPr>
                        <a:t>Aan de slag: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Evaluatie maken met juiste  inhoud en vormen voor de bijeenkomst voor deelnemers, opdrachtgever en de eigen groep.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a:t>
                      </a:r>
                      <a:endParaRPr lang="nl-NL" sz="1600" b="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pPr>
                      <a:r>
                        <a:rPr lang="nl-NL" sz="1600" b="0" dirty="0">
                          <a:effectLst/>
                          <a:latin typeface="+mn-lt"/>
                          <a:ea typeface="Times New Roman" panose="02020603050405020304" pitchFamily="18" charset="0"/>
                          <a:cs typeface="Calibri" panose="020F0502020204030204" pitchFamily="34" charset="0"/>
                        </a:rPr>
                        <a:t> </a:t>
                      </a:r>
                      <a:endParaRPr lang="nl-NL" sz="1600" b="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pPr>
                      <a:r>
                        <a:rPr lang="nl-NL" sz="1600" b="0" dirty="0">
                          <a:effectLst/>
                          <a:latin typeface="+mn-lt"/>
                          <a:ea typeface="Times New Roman" panose="02020603050405020304" pitchFamily="18" charset="0"/>
                          <a:cs typeface="Times New Roman" panose="02020603050405020304" pitchFamily="18" charset="0"/>
                        </a:rPr>
                        <a:t> 1. Aftrap </a:t>
                      </a:r>
                    </a:p>
                    <a:p>
                      <a:pPr fontAlgn="base">
                        <a:lnSpc>
                          <a:spcPct val="107000"/>
                        </a:lnSpc>
                      </a:pPr>
                      <a:r>
                        <a:rPr lang="nl-NL" sz="1600" b="0" dirty="0">
                          <a:effectLst/>
                          <a:latin typeface="+mn-lt"/>
                          <a:ea typeface="Times New Roman" panose="02020603050405020304" pitchFamily="18" charset="0"/>
                          <a:cs typeface="Times New Roman" panose="02020603050405020304" pitchFamily="18" charset="0"/>
                        </a:rPr>
                        <a:t> </a:t>
                      </a:r>
                    </a:p>
                    <a:p>
                      <a:pPr fontAlgn="base">
                        <a:lnSpc>
                          <a:spcPct val="107000"/>
                        </a:lnSpc>
                      </a:pPr>
                      <a:r>
                        <a:rPr lang="nl-NL" sz="1600" b="0" dirty="0">
                          <a:effectLst/>
                          <a:latin typeface="+mn-lt"/>
                          <a:ea typeface="Times New Roman" panose="02020603050405020304" pitchFamily="18" charset="0"/>
                          <a:cs typeface="Times New Roman" panose="02020603050405020304" pitchFamily="18" charset="0"/>
                        </a:rPr>
                        <a:t>2. Financiën deel 2 over nieuwe  financieringsvormen </a:t>
                      </a:r>
                    </a:p>
                    <a:p>
                      <a:pPr fontAlgn="base">
                        <a:lnSpc>
                          <a:spcPct val="107000"/>
                        </a:lnSpc>
                      </a:pPr>
                      <a:r>
                        <a:rPr lang="nl-NL" sz="1600" b="0" dirty="0">
                          <a:effectLst/>
                          <a:latin typeface="+mn-lt"/>
                          <a:ea typeface="Times New Roman" panose="02020603050405020304" pitchFamily="18" charset="0"/>
                          <a:cs typeface="Times New Roman" panose="02020603050405020304" pitchFamily="18" charset="0"/>
                        </a:rPr>
                        <a:t> </a:t>
                      </a:r>
                    </a:p>
                    <a:p>
                      <a:pPr fontAlgn="base">
                        <a:lnSpc>
                          <a:spcPct val="107000"/>
                        </a:lnSpc>
                      </a:pPr>
                      <a:r>
                        <a:rPr lang="nl-NL" sz="1600" b="0" dirty="0">
                          <a:effectLst/>
                          <a:latin typeface="+mn-lt"/>
                          <a:ea typeface="Times New Roman" panose="02020603050405020304" pitchFamily="18" charset="0"/>
                          <a:cs typeface="Times New Roman" panose="02020603050405020304" pitchFamily="18" charset="0"/>
                        </a:rPr>
                        <a:t>Helpdesk open  </a:t>
                      </a:r>
                    </a:p>
                    <a:p>
                      <a:pPr fontAlgn="base">
                        <a:lnSpc>
                          <a:spcPct val="107000"/>
                        </a:lnSpc>
                      </a:pPr>
                      <a:endParaRPr lang="nl-NL" sz="1600" b="0" dirty="0">
                        <a:effectLst/>
                        <a:latin typeface="+mn-lt"/>
                        <a:ea typeface="Times New Roman" panose="02020603050405020304" pitchFamily="18" charset="0"/>
                        <a:cs typeface="Times New Roman" panose="02020603050405020304" pitchFamily="18" charset="0"/>
                      </a:endParaRPr>
                    </a:p>
                    <a:p>
                      <a:pPr fontAlgn="base">
                        <a:lnSpc>
                          <a:spcPct val="107000"/>
                        </a:lnSpc>
                      </a:pPr>
                      <a:r>
                        <a:rPr lang="nl-NL" sz="1600" b="0" dirty="0">
                          <a:effectLst/>
                          <a:latin typeface="+mn-lt"/>
                          <a:ea typeface="Times New Roman" panose="02020603050405020304" pitchFamily="18" charset="0"/>
                          <a:cs typeface="Times New Roman" panose="02020603050405020304" pitchFamily="18" charset="0"/>
                        </a:rPr>
                        <a:t>Docenten alle groepen langs voor check op samenwerking.   </a:t>
                      </a:r>
                    </a:p>
                    <a:p>
                      <a:pPr fontAlgn="base">
                        <a:lnSpc>
                          <a:spcPct val="107000"/>
                        </a:lnSpc>
                      </a:pPr>
                      <a:endParaRPr lang="nl-NL" sz="1600" b="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491910"/>
                  </a:ext>
                </a:extLst>
              </a:tr>
            </a:tbl>
          </a:graphicData>
        </a:graphic>
      </p:graphicFrame>
      <p:sp>
        <p:nvSpPr>
          <p:cNvPr id="2" name="Ovaal 1">
            <a:extLst>
              <a:ext uri="{FF2B5EF4-FFF2-40B4-BE49-F238E27FC236}">
                <a16:creationId xmlns:a16="http://schemas.microsoft.com/office/drawing/2014/main" id="{0F9E210B-8FCF-47BC-B5CD-3A142AD78AB2}"/>
              </a:ext>
            </a:extLst>
          </p:cNvPr>
          <p:cNvSpPr/>
          <p:nvPr/>
        </p:nvSpPr>
        <p:spPr>
          <a:xfrm>
            <a:off x="7477760" y="5069840"/>
            <a:ext cx="3302000" cy="1511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Begrippenlijst staat op </a:t>
            </a:r>
            <a:r>
              <a:rPr lang="nl-NL" sz="2400" dirty="0" err="1"/>
              <a:t>WIki</a:t>
            </a:r>
            <a:endParaRPr lang="nl-NL" sz="2400" dirty="0"/>
          </a:p>
        </p:txBody>
      </p:sp>
    </p:spTree>
    <p:extLst>
      <p:ext uri="{BB962C8B-B14F-4D97-AF65-F5344CB8AC3E}">
        <p14:creationId xmlns:p14="http://schemas.microsoft.com/office/powerpoint/2010/main" val="18312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DFBF5-3362-4158-97FC-87E26A1FD0D4}"/>
              </a:ext>
            </a:extLst>
          </p:cNvPr>
          <p:cNvSpPr>
            <a:spLocks noGrp="1"/>
          </p:cNvSpPr>
          <p:nvPr>
            <p:ph type="title"/>
          </p:nvPr>
        </p:nvSpPr>
        <p:spPr>
          <a:solidFill>
            <a:schemeClr val="accent6">
              <a:lumMod val="20000"/>
              <a:lumOff val="80000"/>
            </a:schemeClr>
          </a:solidFill>
        </p:spPr>
        <p:txBody>
          <a:bodyPr/>
          <a:lstStyle/>
          <a:p>
            <a:r>
              <a:rPr lang="nl-NL" dirty="0"/>
              <a:t>Thema 1: Gedragsverandering en positieve psychologie </a:t>
            </a:r>
          </a:p>
        </p:txBody>
      </p:sp>
    </p:spTree>
    <p:extLst>
      <p:ext uri="{BB962C8B-B14F-4D97-AF65-F5344CB8AC3E}">
        <p14:creationId xmlns:p14="http://schemas.microsoft.com/office/powerpoint/2010/main" val="163983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E54D6-4A70-4BB6-8639-1AE7DF56B4B5}"/>
              </a:ext>
            </a:extLst>
          </p:cNvPr>
          <p:cNvPicPr>
            <a:picLocks noChangeAspect="1"/>
          </p:cNvPicPr>
          <p:nvPr/>
        </p:nvPicPr>
        <p:blipFill rotWithShape="1">
          <a:blip r:embed="rId2"/>
          <a:srcRect b="443"/>
          <a:stretch/>
        </p:blipFill>
        <p:spPr>
          <a:xfrm>
            <a:off x="-3047" y="10"/>
            <a:ext cx="12191999" cy="6857990"/>
          </a:xfrm>
          <a:prstGeom prst="rect">
            <a:avLst/>
          </a:prstGeom>
        </p:spPr>
      </p:pic>
      <p:sp>
        <p:nvSpPr>
          <p:cNvPr id="23" name="Rectangle 22">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E6ED14-DA01-4453-A251-43D60DEEFCD4}"/>
              </a:ext>
            </a:extLst>
          </p:cNvPr>
          <p:cNvSpPr>
            <a:spLocks noGrp="1"/>
          </p:cNvSpPr>
          <p:nvPr>
            <p:ph type="ctrTitle"/>
          </p:nvPr>
        </p:nvSpPr>
        <p:spPr>
          <a:xfrm>
            <a:off x="371372" y="415936"/>
            <a:ext cx="11497540" cy="4135102"/>
          </a:xfrm>
        </p:spPr>
        <p:txBody>
          <a:bodyPr anchor="t">
            <a:normAutofit/>
          </a:bodyPr>
          <a:lstStyle/>
          <a:p>
            <a:r>
              <a:rPr lang="nl-NL" sz="8800" dirty="0">
                <a:solidFill>
                  <a:schemeClr val="bg1"/>
                </a:solidFill>
              </a:rPr>
              <a:t>Gedragsverandering en psychologie </a:t>
            </a:r>
          </a:p>
        </p:txBody>
      </p:sp>
      <p:sp>
        <p:nvSpPr>
          <p:cNvPr id="25" name="Rectangle 24">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E16056BA-43A7-472D-8BE4-7F1F6F4AE559}"/>
              </a:ext>
            </a:extLst>
          </p:cNvPr>
          <p:cNvSpPr>
            <a:spLocks noGrp="1"/>
          </p:cNvSpPr>
          <p:nvPr>
            <p:ph type="subTitle" idx="1"/>
          </p:nvPr>
        </p:nvSpPr>
        <p:spPr>
          <a:xfrm>
            <a:off x="371371" y="4718033"/>
            <a:ext cx="10585099" cy="1175039"/>
          </a:xfrm>
        </p:spPr>
        <p:txBody>
          <a:bodyPr anchor="b">
            <a:normAutofit/>
          </a:bodyPr>
          <a:lstStyle/>
          <a:p>
            <a:r>
              <a:rPr lang="nl-NL" sz="1800" dirty="0">
                <a:solidFill>
                  <a:schemeClr val="bg1"/>
                </a:solidFill>
              </a:rPr>
              <a:t>IBS les </a:t>
            </a:r>
            <a:r>
              <a:rPr lang="nl-NL" sz="1800" dirty="0" err="1">
                <a:solidFill>
                  <a:schemeClr val="bg1"/>
                </a:solidFill>
              </a:rPr>
              <a:t>lj</a:t>
            </a:r>
            <a:r>
              <a:rPr lang="nl-NL" sz="1800" dirty="0">
                <a:solidFill>
                  <a:schemeClr val="bg1"/>
                </a:solidFill>
              </a:rPr>
              <a:t> 2 p</a:t>
            </a:r>
          </a:p>
        </p:txBody>
      </p:sp>
    </p:spTree>
    <p:extLst>
      <p:ext uri="{BB962C8B-B14F-4D97-AF65-F5344CB8AC3E}">
        <p14:creationId xmlns:p14="http://schemas.microsoft.com/office/powerpoint/2010/main" val="417162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646BF-BACE-4E27-9527-E58C6C479661}"/>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CD3863E8-CF80-4ABA-80DC-2BBF78A16599}"/>
              </a:ext>
            </a:extLst>
          </p:cNvPr>
          <p:cNvSpPr>
            <a:spLocks noGrp="1"/>
          </p:cNvSpPr>
          <p:nvPr>
            <p:ph idx="1"/>
          </p:nvPr>
        </p:nvSpPr>
        <p:spPr>
          <a:xfrm>
            <a:off x="838200" y="1564640"/>
            <a:ext cx="10515600" cy="4160520"/>
          </a:xfrm>
        </p:spPr>
        <p:txBody>
          <a:bodyPr/>
          <a:lstStyle/>
          <a:p>
            <a:pPr marL="0" indent="0">
              <a:buNone/>
            </a:pPr>
            <a:r>
              <a:rPr lang="nl-NL" dirty="0"/>
              <a:t>Gedragsverandering</a:t>
            </a:r>
          </a:p>
          <a:p>
            <a:pPr marL="0" indent="0">
              <a:buNone/>
            </a:pPr>
            <a:r>
              <a:rPr lang="nl-NL" dirty="0"/>
              <a:t>Krachtenveldtheorie van Lewin</a:t>
            </a:r>
          </a:p>
          <a:p>
            <a:pPr marL="0" indent="0">
              <a:buNone/>
            </a:pPr>
            <a:r>
              <a:rPr lang="nl-NL" dirty="0"/>
              <a:t>Positieve psychologie </a:t>
            </a:r>
          </a:p>
          <a:p>
            <a:pPr marL="0" indent="0">
              <a:buNone/>
            </a:pPr>
            <a:r>
              <a:rPr lang="nl-NL" dirty="0"/>
              <a:t>Opdracht per groep </a:t>
            </a:r>
          </a:p>
          <a:p>
            <a:pPr marL="0" indent="0">
              <a:buNone/>
            </a:pPr>
            <a:endParaRPr lang="nl-NL" dirty="0"/>
          </a:p>
          <a:p>
            <a:pPr marL="0" indent="0">
              <a:buNone/>
            </a:pPr>
            <a:endParaRPr lang="nl-NL" dirty="0"/>
          </a:p>
        </p:txBody>
      </p:sp>
      <p:pic>
        <p:nvPicPr>
          <p:cNvPr id="1026" name="Picture 2" descr="Image result for psychologie">
            <a:extLst>
              <a:ext uri="{FF2B5EF4-FFF2-40B4-BE49-F238E27FC236}">
                <a16:creationId xmlns:a16="http://schemas.microsoft.com/office/drawing/2014/main" id="{5FCB5D89-DCC7-408A-BA59-48FB7D6F9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78922"/>
            <a:ext cx="6710892"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996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6.xml><?xml version="1.0" encoding="utf-8"?>
<a:theme xmlns:a="http://schemas.openxmlformats.org/drawingml/2006/main" name="BrushVTI">
  <a:themeElements>
    <a:clrScheme name="AnalogousFromRegularSeedLeftStep">
      <a:dk1>
        <a:srgbClr val="000000"/>
      </a:dk1>
      <a:lt1>
        <a:srgbClr val="FFFFFF"/>
      </a:lt1>
      <a:dk2>
        <a:srgbClr val="412440"/>
      </a:dk2>
      <a:lt2>
        <a:srgbClr val="E2E2E8"/>
      </a:lt2>
      <a:accent1>
        <a:srgbClr val="A5A540"/>
      </a:accent1>
      <a:accent2>
        <a:srgbClr val="B27F3A"/>
      </a:accent2>
      <a:accent3>
        <a:srgbClr val="C45F4C"/>
      </a:accent3>
      <a:accent4>
        <a:srgbClr val="B23A59"/>
      </a:accent4>
      <a:accent5>
        <a:srgbClr val="C44C9D"/>
      </a:accent5>
      <a:accent6>
        <a:srgbClr val="A73AB2"/>
      </a:accent6>
      <a:hlink>
        <a:srgbClr val="6D6ECE"/>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A70CDD-43D7-4BFA-BFCE-8AAB01547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DA3E3D-9D8F-4DD3-B650-00CACA8CFE2A}">
  <ds:schemaRefs>
    <ds:schemaRef ds:uri="http://schemas.microsoft.com/sharepoint/v3/contenttype/forms"/>
  </ds:schemaRefs>
</ds:datastoreItem>
</file>

<file path=customXml/itemProps3.xml><?xml version="1.0" encoding="utf-8"?>
<ds:datastoreItem xmlns:ds="http://schemas.openxmlformats.org/officeDocument/2006/customXml" ds:itemID="{EAFF0F9A-A092-4FFE-A8F8-F997E9FEC3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TotalTime>
  <Words>3310</Words>
  <Application>Microsoft Office PowerPoint</Application>
  <PresentationFormat>Breedbeeld</PresentationFormat>
  <Paragraphs>359</Paragraphs>
  <Slides>41</Slides>
  <Notes>1</Notes>
  <HiddenSlides>0</HiddenSlides>
  <MMClips>0</MMClips>
  <ScaleCrop>false</ScaleCrop>
  <HeadingPairs>
    <vt:vector size="6" baseType="variant">
      <vt:variant>
        <vt:lpstr>Gebruikte lettertypen</vt:lpstr>
      </vt:variant>
      <vt:variant>
        <vt:i4>11</vt:i4>
      </vt:variant>
      <vt:variant>
        <vt:lpstr>Thema</vt:lpstr>
      </vt:variant>
      <vt:variant>
        <vt:i4>6</vt:i4>
      </vt:variant>
      <vt:variant>
        <vt:lpstr>Diatitels</vt:lpstr>
      </vt:variant>
      <vt:variant>
        <vt:i4>41</vt:i4>
      </vt:variant>
    </vt:vector>
  </HeadingPairs>
  <TitlesOfParts>
    <vt:vector size="58" baseType="lpstr">
      <vt:lpstr>Arial</vt:lpstr>
      <vt:lpstr>Avenir Next LT Pro</vt:lpstr>
      <vt:lpstr>Calibri</vt:lpstr>
      <vt:lpstr>Calibri Light</vt:lpstr>
      <vt:lpstr>Century Gothic</vt:lpstr>
      <vt:lpstr>Elephant</vt:lpstr>
      <vt:lpstr>Garamond</vt:lpstr>
      <vt:lpstr>Raleway</vt:lpstr>
      <vt:lpstr>Rockwell</vt:lpstr>
      <vt:lpstr>Symbol</vt:lpstr>
      <vt:lpstr>Wingdings</vt:lpstr>
      <vt:lpstr>Kantoorthema</vt:lpstr>
      <vt:lpstr>Kantoorthema</vt:lpstr>
      <vt:lpstr>Thema1</vt:lpstr>
      <vt:lpstr>Savon</vt:lpstr>
      <vt:lpstr>AccentBoxVTI</vt:lpstr>
      <vt:lpstr>BrushVTI</vt:lpstr>
      <vt:lpstr>PowerPoint-presentatie</vt:lpstr>
      <vt:lpstr>Programma van vandaag: </vt:lpstr>
      <vt:lpstr>Projectmanagement</vt:lpstr>
      <vt:lpstr>Hoe zien de komende weken eruit:  </vt:lpstr>
      <vt:lpstr>Projectmanagement</vt:lpstr>
      <vt:lpstr>PowerPoint-presentatie</vt:lpstr>
      <vt:lpstr>Thema 1: Gedragsverandering en positieve psychologie </vt:lpstr>
      <vt:lpstr>Gedragsverandering en psychologie </vt:lpstr>
      <vt:lpstr>Programma</vt:lpstr>
      <vt:lpstr>Gedragsverandering, hoezo?</vt:lpstr>
      <vt:lpstr>Een korte video met een gesprek over gedragsverandering rond voeding;</vt:lpstr>
      <vt:lpstr>Allerlei manieren om gedrag te beïnvloeden</vt:lpstr>
      <vt:lpstr>De krachtenveldtheorie van Lewin</vt:lpstr>
      <vt:lpstr>Terug naar jouw gedrag…. </vt:lpstr>
      <vt:lpstr>Terug naar jullie community…</vt:lpstr>
      <vt:lpstr>PowerPoint-presentatie</vt:lpstr>
      <vt:lpstr>PowerPoint-presentatie</vt:lpstr>
      <vt:lpstr>De positieve psychologie </vt:lpstr>
      <vt:lpstr>PowerPoint-presentatie</vt:lpstr>
      <vt:lpstr>Hoe pas je het toe?</vt:lpstr>
      <vt:lpstr>Filmpje! </vt:lpstr>
      <vt:lpstr>Waar ben jij goed in?</vt:lpstr>
      <vt:lpstr>Waarom?</vt:lpstr>
      <vt:lpstr>PowerPoint-presentatie</vt:lpstr>
      <vt:lpstr>Hoe pas je dit toe op je community of team? </vt:lpstr>
      <vt:lpstr>PowerPoint-presentatie</vt:lpstr>
      <vt:lpstr>Succes met de opdracht!</vt:lpstr>
      <vt:lpstr>Thema 2: Bijeenkomst begeleiden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Gebruik alle input om je programma sterker te maken! </vt:lpstr>
      <vt:lpstr>3. Na de werving? </vt:lpstr>
      <vt:lpstr>En nu?!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3</cp:revision>
  <dcterms:created xsi:type="dcterms:W3CDTF">2021-03-14T12:37:42Z</dcterms:created>
  <dcterms:modified xsi:type="dcterms:W3CDTF">2021-03-15T09:19:00Z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